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421" r:id="rId3"/>
    <p:sldId id="524" r:id="rId4"/>
    <p:sldId id="257" r:id="rId5"/>
    <p:sldId id="519" r:id="rId6"/>
    <p:sldId id="520" r:id="rId7"/>
    <p:sldId id="521" r:id="rId8"/>
    <p:sldId id="522" r:id="rId9"/>
    <p:sldId id="523" r:id="rId10"/>
    <p:sldId id="530" r:id="rId11"/>
    <p:sldId id="390" r:id="rId12"/>
    <p:sldId id="527" r:id="rId13"/>
    <p:sldId id="525" r:id="rId14"/>
    <p:sldId id="526" r:id="rId15"/>
    <p:sldId id="531" r:id="rId16"/>
    <p:sldId id="532" r:id="rId17"/>
    <p:sldId id="529" r:id="rId18"/>
    <p:sldId id="368" r:id="rId19"/>
    <p:sldId id="528" r:id="rId20"/>
    <p:sldId id="389" r:id="rId21"/>
    <p:sldId id="422" r:id="rId2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i Cesar Mendes" initials="ACM" lastIdx="1" clrIdx="0">
    <p:extLst>
      <p:ext uri="{19B8F6BF-5375-455C-9EA6-DF929625EA0E}">
        <p15:presenceInfo xmlns:p15="http://schemas.microsoft.com/office/powerpoint/2012/main" userId="S-1-5-21-1875678724-2422178749-3245128829-1827418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483"/>
    <a:srgbClr val="26218B"/>
    <a:srgbClr val="3489D0"/>
    <a:srgbClr val="5F7FE7"/>
    <a:srgbClr val="DE8626"/>
    <a:srgbClr val="DC7A0E"/>
    <a:srgbClr val="000099"/>
    <a:srgbClr val="FF6600"/>
    <a:srgbClr val="FCB414"/>
    <a:srgbClr val="282F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94669" autoAdjust="0"/>
  </p:normalViewPr>
  <p:slideViewPr>
    <p:cSldViewPr snapToGrid="0">
      <p:cViewPr varScale="1">
        <p:scale>
          <a:sx n="62" d="100"/>
          <a:sy n="62" d="100"/>
        </p:scale>
        <p:origin x="72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C04421-5997-4DB8-9DA2-AA31192DB1E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BC9C011-EE0E-49B6-8702-22AC4A61E4C4}">
      <dgm:prSet phldrT="[Texto]" custT="1"/>
      <dgm:spPr>
        <a:xfrm>
          <a:off x="1079" y="0"/>
          <a:ext cx="2805410" cy="49022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pt-BR" sz="2800" b="1" i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Pared</a:t>
          </a:r>
          <a:r>
            <a:rPr lang="pt-BR" sz="2800" b="1" i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NUEVA</a:t>
          </a:r>
        </a:p>
      </dgm:t>
    </dgm:pt>
    <dgm:pt modelId="{E8B87FFB-D2CE-4668-9AC9-471F7A3270B8}" type="parTrans" cxnId="{3D4382E2-9EB2-4BD2-A8D4-2230C8A0827C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915FB37F-E710-4BDA-84F9-2BC7B6923981}" type="sibTrans" cxnId="{3D4382E2-9EB2-4BD2-A8D4-2230C8A0827C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8E9FAA92-2001-4DE9-A1A6-8C83789AF8F8}">
      <dgm:prSet phldrT="[Texto]" custT="1"/>
      <dgm:spPr>
        <a:xfrm>
          <a:off x="304803" y="1473201"/>
          <a:ext cx="2244328" cy="714146"/>
        </a:xfrm>
        <a:prstGeom prst="roundRect">
          <a:avLst>
            <a:gd name="adj" fmla="val 10000"/>
          </a:avLst>
        </a:prstGeom>
        <a:solidFill>
          <a:sysClr val="window" lastClr="FFFFFF">
            <a:lumMod val="50000"/>
          </a:sys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Revoque Firme</a:t>
          </a:r>
        </a:p>
      </dgm:t>
    </dgm:pt>
    <dgm:pt modelId="{9432404B-BDA9-4C4C-A61A-2B34FE2EF0B0}" type="parTrans" cxnId="{06238AFA-ECA3-44C7-8039-DAF8DF4F7DB4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CB3A64B2-0BC7-406A-913D-B7B61A03944B}" type="sibTrans" cxnId="{06238AFA-ECA3-44C7-8039-DAF8DF4F7DB4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2B364706-7F40-45A1-8F9C-71FB97527535}">
      <dgm:prSet phldrT="[Texto]" custT="1"/>
      <dgm:spPr>
        <a:xfrm>
          <a:off x="281620" y="2294794"/>
          <a:ext cx="2244328" cy="714146"/>
        </a:xfrm>
        <a:prstGeom prst="roundRect">
          <a:avLst>
            <a:gd name="adj" fmla="val 10000"/>
          </a:avLst>
        </a:prstGeom>
        <a:solidFill>
          <a:sysClr val="window" lastClr="FFFFFF">
            <a:lumMod val="50000"/>
          </a:sys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Sellador</a:t>
          </a: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Acrílico</a:t>
          </a:r>
        </a:p>
      </dgm:t>
    </dgm:pt>
    <dgm:pt modelId="{1DF22ED2-291A-44CF-8933-5176042AF0A7}" type="parTrans" cxnId="{F914B622-E69D-43FD-A746-1020A9E89D84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D1107CD8-F210-4B01-BF00-E62138D834B8}" type="sibTrans" cxnId="{F914B622-E69D-43FD-A746-1020A9E89D84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B16FC2D3-64FE-4C78-87FB-3137A4152FA6}">
      <dgm:prSet phldrT="[Texto]" custT="1"/>
      <dgm:spPr>
        <a:xfrm>
          <a:off x="3016894" y="0"/>
          <a:ext cx="2805410" cy="49022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pt-BR" sz="2800" b="1" i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Pared</a:t>
          </a:r>
          <a:r>
            <a:rPr lang="pt-BR" sz="2800" b="1" i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PINTADA</a:t>
          </a:r>
        </a:p>
      </dgm:t>
    </dgm:pt>
    <dgm:pt modelId="{8717DFA1-CE3A-4D67-A57E-9DDC6B31CD04}" type="parTrans" cxnId="{19C3C296-B6E8-4537-9B44-A6C2B868AFB1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9BAD69C4-2C66-46E4-8944-214E8F245F9F}" type="sibTrans" cxnId="{19C3C296-B6E8-4537-9B44-A6C2B868AFB1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69EAFEB5-87B4-4F5E-BE87-9C35BAD0616D}">
      <dgm:prSet phldrT="[Texto]" custT="1"/>
      <dgm:spPr>
        <a:xfrm>
          <a:off x="3297435" y="1470779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14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Descascarándose</a:t>
          </a:r>
          <a:r>
            <a:rPr lang="pt-BR" sz="14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/ </a:t>
          </a:r>
          <a:r>
            <a:rPr lang="pt-BR" sz="14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Vieja</a:t>
          </a:r>
          <a:endParaRPr lang="pt-BR" sz="1400" b="1" i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ea typeface="+mn-ea"/>
            <a:cs typeface="Calibri" pitchFamily="34" charset="0"/>
          </a:endParaRPr>
        </a:p>
        <a:p>
          <a:pPr>
            <a:buNone/>
          </a:pPr>
          <a:r>
            <a:rPr lang="pt-BR" sz="14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Calcinada</a:t>
          </a:r>
        </a:p>
      </dgm:t>
    </dgm:pt>
    <dgm:pt modelId="{A32BD1FB-A18A-41BD-AE44-BB67322BD568}" type="parTrans" cxnId="{493992F8-144D-4A2A-9B83-3FC804171ED9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E4C92525-3216-49B8-B22D-9E3BD43EC278}" type="sibTrans" cxnId="{493992F8-144D-4A2A-9B83-3FC804171ED9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9E6F4F37-2DCD-4AD7-AEEC-6E2DB8DB1F74}">
      <dgm:prSet phldrT="[Texto]" custT="1"/>
      <dgm:spPr>
        <a:xfrm>
          <a:off x="3297435" y="2294794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Fondo</a:t>
          </a: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Preparador de Paredes</a:t>
          </a:r>
        </a:p>
      </dgm:t>
    </dgm:pt>
    <dgm:pt modelId="{1D3B9707-5FD0-48BD-BBAD-6416DCC66151}" type="parTrans" cxnId="{A8AA7833-A2E8-44EA-8E41-58A514B7EAB0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18479D30-F493-4C1C-97CF-6B5AA07641E6}" type="sibTrans" cxnId="{A8AA7833-A2E8-44EA-8E41-58A514B7EAB0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41C7DDA3-96FD-4EC6-B8DC-865008260E58}">
      <dgm:prSet phldrT="[Texto]" custT="1"/>
      <dgm:spPr>
        <a:xfrm>
          <a:off x="6313251" y="1472096"/>
          <a:ext cx="2244328" cy="147808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MATE o </a:t>
          </a: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con</a:t>
          </a: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BRILLO</a:t>
          </a:r>
        </a:p>
      </dgm:t>
    </dgm:pt>
    <dgm:pt modelId="{C6AF15F0-FF4B-4322-98F0-B236D0BC7756}" type="parTrans" cxnId="{5C09CF26-6F04-48CE-8FA4-CAC9CED0D245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E92EE8D2-A310-4B86-B749-EC751B8F5F52}" type="sibTrans" cxnId="{5C09CF26-6F04-48CE-8FA4-CAC9CED0D245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E4D31538-25F0-47AE-A062-1B1C40F300B0}">
      <dgm:prSet phldrT="[Texto]" custT="1"/>
      <dgm:spPr>
        <a:xfrm>
          <a:off x="6313251" y="3177573"/>
          <a:ext cx="2244328" cy="147808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Lijar</a:t>
          </a: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,  remover </a:t>
          </a: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el</a:t>
          </a: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polvo y aplicar </a:t>
          </a: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la</a:t>
          </a: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pintura</a:t>
          </a:r>
        </a:p>
      </dgm:t>
    </dgm:pt>
    <dgm:pt modelId="{BA0B8C58-A7D5-4C6E-AA9B-D9ABCCE0DD66}" type="parTrans" cxnId="{9D56D2D8-CF57-48E7-B472-90206788390A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9A130F10-57D7-4BC9-AC47-090BB80C4EED}" type="sibTrans" cxnId="{9D56D2D8-CF57-48E7-B472-90206788390A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90083DE8-4902-4D1E-8369-6BA8F47C2DB2}">
      <dgm:prSet phldrT="[Texto]" custT="1"/>
      <dgm:spPr>
        <a:xfrm>
          <a:off x="281620" y="3118809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Revoque Débil</a:t>
          </a:r>
        </a:p>
      </dgm:t>
    </dgm:pt>
    <dgm:pt modelId="{E83C31FA-3CD8-4C97-81B1-F22016FC7E80}" type="parTrans" cxnId="{8BFE07FC-15A8-4405-A0A6-462D49AACEFC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E85C7050-B533-4FE2-A8AE-F789331B5643}" type="sibTrans" cxnId="{8BFE07FC-15A8-4405-A0A6-462D49AACEFC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DA551E1F-BB59-44F4-9133-EF8C30860DC0}">
      <dgm:prSet phldrT="[Texto]" custT="1"/>
      <dgm:spPr>
        <a:xfrm>
          <a:off x="281620" y="3942824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Fondo</a:t>
          </a:r>
          <a:r>
            <a:rPr lang="pt-BR" sz="20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Preparador  de Paredes</a:t>
          </a:r>
        </a:p>
      </dgm:t>
    </dgm:pt>
    <dgm:pt modelId="{670BF60B-CD9C-49D7-8FD8-68A878ADB8B4}" type="parTrans" cxnId="{7AE164A7-DC7A-42C3-B4D9-CF3B575270CC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CE1B245B-9F7F-4465-B5DE-397601715F9A}" type="sibTrans" cxnId="{7AE164A7-DC7A-42C3-B4D9-CF3B575270CC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687E5CA0-D99B-433E-92C9-9DBE1278C2C0}">
      <dgm:prSet phldrT="[Texto]" custT="1"/>
      <dgm:spPr>
        <a:xfrm>
          <a:off x="3297435" y="3118809"/>
          <a:ext cx="2244328" cy="714146"/>
        </a:xfrm>
        <a:prstGeom prst="roundRect">
          <a:avLst>
            <a:gd name="adj" fmla="val 10000"/>
          </a:avLst>
        </a:prstGeom>
        <a:solidFill>
          <a:srgbClr val="5FCBEF">
            <a:lumMod val="7500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16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Con</a:t>
          </a:r>
          <a:r>
            <a:rPr lang="pt-BR" sz="16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</a:t>
          </a:r>
          <a:r>
            <a:rPr lang="pt-BR" sz="16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Fisuras</a:t>
          </a:r>
          <a:endParaRPr lang="pt-BR" sz="1600" b="1" i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ea typeface="+mn-ea"/>
            <a:cs typeface="Calibri" pitchFamily="34" charset="0"/>
          </a:endParaRPr>
        </a:p>
        <a:p>
          <a:pPr>
            <a:buNone/>
          </a:pPr>
          <a:r>
            <a:rPr lang="pt-BR" sz="1600" b="1" i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(NUEVA o REPINTURA)</a:t>
          </a:r>
        </a:p>
      </dgm:t>
    </dgm:pt>
    <dgm:pt modelId="{3033029D-FA29-446B-91C3-D6ABB860D580}" type="parTrans" cxnId="{96C3F158-FF5F-46DD-B66B-6BFC79D4ADA1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84E3FF45-8466-4455-8799-13D346EE451F}" type="sibTrans" cxnId="{96C3F158-FF5F-46DD-B66B-6BFC79D4ADA1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B4A94957-5309-4F1D-AEA2-25240CF8B1BB}">
      <dgm:prSet phldrT="[Texto]" custT="1"/>
      <dgm:spPr>
        <a:xfrm>
          <a:off x="3297435" y="3942824"/>
          <a:ext cx="2244328" cy="714146"/>
        </a:xfrm>
        <a:prstGeom prst="roundRect">
          <a:avLst>
            <a:gd name="adj" fmla="val 10000"/>
          </a:avLst>
        </a:prstGeom>
        <a:solidFill>
          <a:srgbClr val="5FCBEF">
            <a:lumMod val="7500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t-BR" sz="2000" b="1" i="1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Elastomérico</a:t>
          </a:r>
          <a:endParaRPr lang="pt-BR" sz="2000" b="1" i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ea typeface="+mn-ea"/>
            <a:cs typeface="Calibri" pitchFamily="34" charset="0"/>
          </a:endParaRPr>
        </a:p>
      </dgm:t>
    </dgm:pt>
    <dgm:pt modelId="{CA3E3BB0-1B3F-435D-8F53-3D82CC8B1D85}" type="parTrans" cxnId="{ABAB0A8A-30E7-4E4F-AA7C-492705AAE4C2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85B697D1-8DBC-49CD-9778-B6179450349D}" type="sibTrans" cxnId="{ABAB0A8A-30E7-4E4F-AA7C-492705AAE4C2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87E9F05A-1E94-41D5-B910-A47B3C61157D}">
      <dgm:prSet phldrT="[Texto]" custT="1"/>
      <dgm:spPr>
        <a:xfrm>
          <a:off x="6032710" y="0"/>
          <a:ext cx="2805410" cy="49022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pt-BR" sz="2800" b="1" i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Pintura FIRME y UNIFORME</a:t>
          </a:r>
        </a:p>
      </dgm:t>
    </dgm:pt>
    <dgm:pt modelId="{F18B83FC-F80B-4275-8C39-564F20A132B2}" type="sibTrans" cxnId="{EA8A2437-84BD-4A9F-8198-CA44FA23AADA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4C09DA51-7DED-4117-8885-FDCF7BB3563F}" type="parTrans" cxnId="{EA8A2437-84BD-4A9F-8198-CA44FA23AADA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9FDFBFAC-3F9B-4D25-A452-B4822A71A7B8}" type="pres">
      <dgm:prSet presAssocID="{F2C04421-5997-4DB8-9DA2-AA31192DB1E6}" presName="theList" presStyleCnt="0">
        <dgm:presLayoutVars>
          <dgm:dir/>
          <dgm:animLvl val="lvl"/>
          <dgm:resizeHandles val="exact"/>
        </dgm:presLayoutVars>
      </dgm:prSet>
      <dgm:spPr/>
    </dgm:pt>
    <dgm:pt modelId="{BF65B9C2-3EB8-4C3E-9570-D23B7A80A28A}" type="pres">
      <dgm:prSet presAssocID="{3BC9C011-EE0E-49B6-8702-22AC4A61E4C4}" presName="compNode" presStyleCnt="0"/>
      <dgm:spPr/>
    </dgm:pt>
    <dgm:pt modelId="{1502EA24-B2CF-4B5A-A225-EEDDB3407050}" type="pres">
      <dgm:prSet presAssocID="{3BC9C011-EE0E-49B6-8702-22AC4A61E4C4}" presName="aNode" presStyleLbl="bgShp" presStyleIdx="0" presStyleCnt="3"/>
      <dgm:spPr/>
    </dgm:pt>
    <dgm:pt modelId="{E4C57CBE-5638-4434-A16E-E538427F631B}" type="pres">
      <dgm:prSet presAssocID="{3BC9C011-EE0E-49B6-8702-22AC4A61E4C4}" presName="textNode" presStyleLbl="bgShp" presStyleIdx="0" presStyleCnt="3"/>
      <dgm:spPr/>
    </dgm:pt>
    <dgm:pt modelId="{41841AC2-2D5F-4D10-B645-16F73D2E57BB}" type="pres">
      <dgm:prSet presAssocID="{3BC9C011-EE0E-49B6-8702-22AC4A61E4C4}" presName="compChildNode" presStyleCnt="0"/>
      <dgm:spPr/>
    </dgm:pt>
    <dgm:pt modelId="{65024B5E-27AE-44EB-BBB2-7B47F0D4AA2F}" type="pres">
      <dgm:prSet presAssocID="{3BC9C011-EE0E-49B6-8702-22AC4A61E4C4}" presName="theInnerList" presStyleCnt="0"/>
      <dgm:spPr/>
    </dgm:pt>
    <dgm:pt modelId="{ADAC249C-43DC-4735-AB47-F18A69584F70}" type="pres">
      <dgm:prSet presAssocID="{8E9FAA92-2001-4DE9-A1A6-8C83789AF8F8}" presName="childNode" presStyleLbl="node1" presStyleIdx="0" presStyleCnt="10" custLinFactNeighborX="1033" custLinFactNeighborY="2204">
        <dgm:presLayoutVars>
          <dgm:bulletEnabled val="1"/>
        </dgm:presLayoutVars>
      </dgm:prSet>
      <dgm:spPr/>
    </dgm:pt>
    <dgm:pt modelId="{6C94AADF-906A-4C2B-873D-0B5F0B17E7FE}" type="pres">
      <dgm:prSet presAssocID="{8E9FAA92-2001-4DE9-A1A6-8C83789AF8F8}" presName="aSpace2" presStyleCnt="0"/>
      <dgm:spPr/>
    </dgm:pt>
    <dgm:pt modelId="{627127EF-CDE7-441E-882A-2642DB4BF8E3}" type="pres">
      <dgm:prSet presAssocID="{2B364706-7F40-45A1-8F9C-71FB97527535}" presName="childNode" presStyleLbl="node1" presStyleIdx="1" presStyleCnt="10">
        <dgm:presLayoutVars>
          <dgm:bulletEnabled val="1"/>
        </dgm:presLayoutVars>
      </dgm:prSet>
      <dgm:spPr/>
    </dgm:pt>
    <dgm:pt modelId="{555AE150-953F-475B-AB54-68A175B8EAAE}" type="pres">
      <dgm:prSet presAssocID="{2B364706-7F40-45A1-8F9C-71FB97527535}" presName="aSpace2" presStyleCnt="0"/>
      <dgm:spPr/>
    </dgm:pt>
    <dgm:pt modelId="{C72B732B-2567-474C-BC16-E1CE8EDD9E3D}" type="pres">
      <dgm:prSet presAssocID="{90083DE8-4902-4D1E-8369-6BA8F47C2DB2}" presName="childNode" presStyleLbl="node1" presStyleIdx="2" presStyleCnt="10">
        <dgm:presLayoutVars>
          <dgm:bulletEnabled val="1"/>
        </dgm:presLayoutVars>
      </dgm:prSet>
      <dgm:spPr/>
    </dgm:pt>
    <dgm:pt modelId="{6E455156-B96A-4ECE-80A6-57F0E00F1550}" type="pres">
      <dgm:prSet presAssocID="{90083DE8-4902-4D1E-8369-6BA8F47C2DB2}" presName="aSpace2" presStyleCnt="0"/>
      <dgm:spPr/>
    </dgm:pt>
    <dgm:pt modelId="{EBD8D140-4DD7-4865-8FD7-F640DFED2023}" type="pres">
      <dgm:prSet presAssocID="{DA551E1F-BB59-44F4-9133-EF8C30860DC0}" presName="childNode" presStyleLbl="node1" presStyleIdx="3" presStyleCnt="10">
        <dgm:presLayoutVars>
          <dgm:bulletEnabled val="1"/>
        </dgm:presLayoutVars>
      </dgm:prSet>
      <dgm:spPr/>
    </dgm:pt>
    <dgm:pt modelId="{7400FAEF-F928-4991-856B-C68FBEE7B880}" type="pres">
      <dgm:prSet presAssocID="{3BC9C011-EE0E-49B6-8702-22AC4A61E4C4}" presName="aSpace" presStyleCnt="0"/>
      <dgm:spPr/>
    </dgm:pt>
    <dgm:pt modelId="{B2739E27-0F9A-46FC-9EB3-826917C39F14}" type="pres">
      <dgm:prSet presAssocID="{B16FC2D3-64FE-4C78-87FB-3137A4152FA6}" presName="compNode" presStyleCnt="0"/>
      <dgm:spPr/>
    </dgm:pt>
    <dgm:pt modelId="{9ECC2964-F8D0-4543-8BEC-44EEE8263001}" type="pres">
      <dgm:prSet presAssocID="{B16FC2D3-64FE-4C78-87FB-3137A4152FA6}" presName="aNode" presStyleLbl="bgShp" presStyleIdx="1" presStyleCnt="3"/>
      <dgm:spPr/>
    </dgm:pt>
    <dgm:pt modelId="{6B65DD2E-86C2-4ADF-A682-F6C402448008}" type="pres">
      <dgm:prSet presAssocID="{B16FC2D3-64FE-4C78-87FB-3137A4152FA6}" presName="textNode" presStyleLbl="bgShp" presStyleIdx="1" presStyleCnt="3"/>
      <dgm:spPr/>
    </dgm:pt>
    <dgm:pt modelId="{101EA499-2681-48EC-9578-801EFA24C541}" type="pres">
      <dgm:prSet presAssocID="{B16FC2D3-64FE-4C78-87FB-3137A4152FA6}" presName="compChildNode" presStyleCnt="0"/>
      <dgm:spPr/>
    </dgm:pt>
    <dgm:pt modelId="{52B91175-933A-42A3-BC93-295121B49461}" type="pres">
      <dgm:prSet presAssocID="{B16FC2D3-64FE-4C78-87FB-3137A4152FA6}" presName="theInnerList" presStyleCnt="0"/>
      <dgm:spPr/>
    </dgm:pt>
    <dgm:pt modelId="{33082307-CDBB-4734-A5F7-46486EC19367}" type="pres">
      <dgm:prSet presAssocID="{69EAFEB5-87B4-4F5E-BE87-9C35BAD0616D}" presName="childNode" presStyleLbl="node1" presStyleIdx="4" presStyleCnt="10">
        <dgm:presLayoutVars>
          <dgm:bulletEnabled val="1"/>
        </dgm:presLayoutVars>
      </dgm:prSet>
      <dgm:spPr/>
    </dgm:pt>
    <dgm:pt modelId="{4E007A76-B45E-466A-83F5-810BEAF03E67}" type="pres">
      <dgm:prSet presAssocID="{69EAFEB5-87B4-4F5E-BE87-9C35BAD0616D}" presName="aSpace2" presStyleCnt="0"/>
      <dgm:spPr/>
    </dgm:pt>
    <dgm:pt modelId="{CA6BC1DB-68DE-4EA5-9E31-D8CB03532D25}" type="pres">
      <dgm:prSet presAssocID="{9E6F4F37-2DCD-4AD7-AEEC-6E2DB8DB1F74}" presName="childNode" presStyleLbl="node1" presStyleIdx="5" presStyleCnt="10">
        <dgm:presLayoutVars>
          <dgm:bulletEnabled val="1"/>
        </dgm:presLayoutVars>
      </dgm:prSet>
      <dgm:spPr/>
    </dgm:pt>
    <dgm:pt modelId="{6C106DDE-FF2C-4E0A-97E5-5F8469E63497}" type="pres">
      <dgm:prSet presAssocID="{9E6F4F37-2DCD-4AD7-AEEC-6E2DB8DB1F74}" presName="aSpace2" presStyleCnt="0"/>
      <dgm:spPr/>
    </dgm:pt>
    <dgm:pt modelId="{CD6C5712-93A1-4034-9DD1-DC0EA841CEA8}" type="pres">
      <dgm:prSet presAssocID="{687E5CA0-D99B-433E-92C9-9DBE1278C2C0}" presName="childNode" presStyleLbl="node1" presStyleIdx="6" presStyleCnt="10">
        <dgm:presLayoutVars>
          <dgm:bulletEnabled val="1"/>
        </dgm:presLayoutVars>
      </dgm:prSet>
      <dgm:spPr/>
    </dgm:pt>
    <dgm:pt modelId="{51DB76E4-4C34-44E0-85A4-6874980C7689}" type="pres">
      <dgm:prSet presAssocID="{687E5CA0-D99B-433E-92C9-9DBE1278C2C0}" presName="aSpace2" presStyleCnt="0"/>
      <dgm:spPr/>
    </dgm:pt>
    <dgm:pt modelId="{4767BFF8-DEE4-46D0-9478-433E047D2BA5}" type="pres">
      <dgm:prSet presAssocID="{B4A94957-5309-4F1D-AEA2-25240CF8B1BB}" presName="childNode" presStyleLbl="node1" presStyleIdx="7" presStyleCnt="10">
        <dgm:presLayoutVars>
          <dgm:bulletEnabled val="1"/>
        </dgm:presLayoutVars>
      </dgm:prSet>
      <dgm:spPr/>
    </dgm:pt>
    <dgm:pt modelId="{DD99C9FC-CCD1-41A0-82BF-F5EC56766CC7}" type="pres">
      <dgm:prSet presAssocID="{B16FC2D3-64FE-4C78-87FB-3137A4152FA6}" presName="aSpace" presStyleCnt="0"/>
      <dgm:spPr/>
    </dgm:pt>
    <dgm:pt modelId="{2936285E-1376-4EE8-B888-D071DFAD410E}" type="pres">
      <dgm:prSet presAssocID="{87E9F05A-1E94-41D5-B910-A47B3C61157D}" presName="compNode" presStyleCnt="0"/>
      <dgm:spPr/>
    </dgm:pt>
    <dgm:pt modelId="{B0D28E28-7DE4-410D-B72E-F7CC72BFC01E}" type="pres">
      <dgm:prSet presAssocID="{87E9F05A-1E94-41D5-B910-A47B3C61157D}" presName="aNode" presStyleLbl="bgShp" presStyleIdx="2" presStyleCnt="3"/>
      <dgm:spPr/>
    </dgm:pt>
    <dgm:pt modelId="{C33CFCAF-C8BB-45F7-8117-836B16CBA3B1}" type="pres">
      <dgm:prSet presAssocID="{87E9F05A-1E94-41D5-B910-A47B3C61157D}" presName="textNode" presStyleLbl="bgShp" presStyleIdx="2" presStyleCnt="3"/>
      <dgm:spPr/>
    </dgm:pt>
    <dgm:pt modelId="{F260D78A-2FFD-4FA3-93EC-65F31475CF0C}" type="pres">
      <dgm:prSet presAssocID="{87E9F05A-1E94-41D5-B910-A47B3C61157D}" presName="compChildNode" presStyleCnt="0"/>
      <dgm:spPr/>
    </dgm:pt>
    <dgm:pt modelId="{19C18804-B508-445B-9880-253A5926E79D}" type="pres">
      <dgm:prSet presAssocID="{87E9F05A-1E94-41D5-B910-A47B3C61157D}" presName="theInnerList" presStyleCnt="0"/>
      <dgm:spPr/>
    </dgm:pt>
    <dgm:pt modelId="{234C5890-72AB-4E42-8763-D36712366ABB}" type="pres">
      <dgm:prSet presAssocID="{41C7DDA3-96FD-4EC6-B8DC-865008260E58}" presName="childNode" presStyleLbl="node1" presStyleIdx="8" presStyleCnt="10">
        <dgm:presLayoutVars>
          <dgm:bulletEnabled val="1"/>
        </dgm:presLayoutVars>
      </dgm:prSet>
      <dgm:spPr/>
    </dgm:pt>
    <dgm:pt modelId="{7BAFB768-2E97-4EE0-8DA5-4C7905FF5593}" type="pres">
      <dgm:prSet presAssocID="{41C7DDA3-96FD-4EC6-B8DC-865008260E58}" presName="aSpace2" presStyleCnt="0"/>
      <dgm:spPr/>
    </dgm:pt>
    <dgm:pt modelId="{5DBB8D3A-1D0C-4107-B21F-37FFC3A80716}" type="pres">
      <dgm:prSet presAssocID="{E4D31538-25F0-47AE-A062-1B1C40F300B0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F914B622-E69D-43FD-A746-1020A9E89D84}" srcId="{3BC9C011-EE0E-49B6-8702-22AC4A61E4C4}" destId="{2B364706-7F40-45A1-8F9C-71FB97527535}" srcOrd="1" destOrd="0" parTransId="{1DF22ED2-291A-44CF-8933-5176042AF0A7}" sibTransId="{D1107CD8-F210-4B01-BF00-E62138D834B8}"/>
    <dgm:cxn modelId="{BA6D1E26-8B8F-43C4-8EEF-1674AEF639DF}" type="presOf" srcId="{8E9FAA92-2001-4DE9-A1A6-8C83789AF8F8}" destId="{ADAC249C-43DC-4735-AB47-F18A69584F70}" srcOrd="0" destOrd="0" presId="urn:microsoft.com/office/officeart/2005/8/layout/lProcess2"/>
    <dgm:cxn modelId="{5C09CF26-6F04-48CE-8FA4-CAC9CED0D245}" srcId="{87E9F05A-1E94-41D5-B910-A47B3C61157D}" destId="{41C7DDA3-96FD-4EC6-B8DC-865008260E58}" srcOrd="0" destOrd="0" parTransId="{C6AF15F0-FF4B-4322-98F0-B236D0BC7756}" sibTransId="{E92EE8D2-A310-4B86-B749-EC751B8F5F52}"/>
    <dgm:cxn modelId="{3CA31733-7082-441D-82BE-63B01B0E1C1E}" type="presOf" srcId="{87E9F05A-1E94-41D5-B910-A47B3C61157D}" destId="{B0D28E28-7DE4-410D-B72E-F7CC72BFC01E}" srcOrd="0" destOrd="0" presId="urn:microsoft.com/office/officeart/2005/8/layout/lProcess2"/>
    <dgm:cxn modelId="{390A4033-564B-4962-A77D-E628B7CC5306}" type="presOf" srcId="{3BC9C011-EE0E-49B6-8702-22AC4A61E4C4}" destId="{1502EA24-B2CF-4B5A-A225-EEDDB3407050}" srcOrd="0" destOrd="0" presId="urn:microsoft.com/office/officeart/2005/8/layout/lProcess2"/>
    <dgm:cxn modelId="{A8AA7833-A2E8-44EA-8E41-58A514B7EAB0}" srcId="{B16FC2D3-64FE-4C78-87FB-3137A4152FA6}" destId="{9E6F4F37-2DCD-4AD7-AEEC-6E2DB8DB1F74}" srcOrd="1" destOrd="0" parTransId="{1D3B9707-5FD0-48BD-BBAD-6416DCC66151}" sibTransId="{18479D30-F493-4C1C-97CF-6B5AA07641E6}"/>
    <dgm:cxn modelId="{EA8A2437-84BD-4A9F-8198-CA44FA23AADA}" srcId="{F2C04421-5997-4DB8-9DA2-AA31192DB1E6}" destId="{87E9F05A-1E94-41D5-B910-A47B3C61157D}" srcOrd="2" destOrd="0" parTransId="{4C09DA51-7DED-4117-8885-FDCF7BB3563F}" sibTransId="{F18B83FC-F80B-4275-8C39-564F20A132B2}"/>
    <dgm:cxn modelId="{5618B25B-9A04-4FAC-BEED-E4CF4B09B2B2}" type="presOf" srcId="{687E5CA0-D99B-433E-92C9-9DBE1278C2C0}" destId="{CD6C5712-93A1-4034-9DD1-DC0EA841CEA8}" srcOrd="0" destOrd="0" presId="urn:microsoft.com/office/officeart/2005/8/layout/lProcess2"/>
    <dgm:cxn modelId="{5254B05C-83A3-4BDA-B82C-4D237A318E9F}" type="presOf" srcId="{9E6F4F37-2DCD-4AD7-AEEC-6E2DB8DB1F74}" destId="{CA6BC1DB-68DE-4EA5-9E31-D8CB03532D25}" srcOrd="0" destOrd="0" presId="urn:microsoft.com/office/officeart/2005/8/layout/lProcess2"/>
    <dgm:cxn modelId="{01EC7C5F-C7D2-4E37-9344-DDC78DD747FE}" type="presOf" srcId="{3BC9C011-EE0E-49B6-8702-22AC4A61E4C4}" destId="{E4C57CBE-5638-4434-A16E-E538427F631B}" srcOrd="1" destOrd="0" presId="urn:microsoft.com/office/officeart/2005/8/layout/lProcess2"/>
    <dgm:cxn modelId="{3AC74742-F9F8-408A-9844-A7C703C0E304}" type="presOf" srcId="{87E9F05A-1E94-41D5-B910-A47B3C61157D}" destId="{C33CFCAF-C8BB-45F7-8117-836B16CBA3B1}" srcOrd="1" destOrd="0" presId="urn:microsoft.com/office/officeart/2005/8/layout/lProcess2"/>
    <dgm:cxn modelId="{F3405A65-0A2B-4DA5-889D-980692CE8524}" type="presOf" srcId="{B16FC2D3-64FE-4C78-87FB-3137A4152FA6}" destId="{6B65DD2E-86C2-4ADF-A682-F6C402448008}" srcOrd="1" destOrd="0" presId="urn:microsoft.com/office/officeart/2005/8/layout/lProcess2"/>
    <dgm:cxn modelId="{213A3254-56E3-491A-ACAD-F2FAE98BB5A6}" type="presOf" srcId="{E4D31538-25F0-47AE-A062-1B1C40F300B0}" destId="{5DBB8D3A-1D0C-4107-B21F-37FFC3A80716}" srcOrd="0" destOrd="0" presId="urn:microsoft.com/office/officeart/2005/8/layout/lProcess2"/>
    <dgm:cxn modelId="{95311777-A0B3-40FB-8954-B25CA0113525}" type="presOf" srcId="{B16FC2D3-64FE-4C78-87FB-3137A4152FA6}" destId="{9ECC2964-F8D0-4543-8BEC-44EEE8263001}" srcOrd="0" destOrd="0" presId="urn:microsoft.com/office/officeart/2005/8/layout/lProcess2"/>
    <dgm:cxn modelId="{96C3F158-FF5F-46DD-B66B-6BFC79D4ADA1}" srcId="{B16FC2D3-64FE-4C78-87FB-3137A4152FA6}" destId="{687E5CA0-D99B-433E-92C9-9DBE1278C2C0}" srcOrd="2" destOrd="0" parTransId="{3033029D-FA29-446B-91C3-D6ABB860D580}" sibTransId="{84E3FF45-8466-4455-8799-13D346EE451F}"/>
    <dgm:cxn modelId="{ABAB0A8A-30E7-4E4F-AA7C-492705AAE4C2}" srcId="{B16FC2D3-64FE-4C78-87FB-3137A4152FA6}" destId="{B4A94957-5309-4F1D-AEA2-25240CF8B1BB}" srcOrd="3" destOrd="0" parTransId="{CA3E3BB0-1B3F-435D-8F53-3D82CC8B1D85}" sibTransId="{85B697D1-8DBC-49CD-9778-B6179450349D}"/>
    <dgm:cxn modelId="{E11EB68E-265E-4956-97A4-78E3B847DD00}" type="presOf" srcId="{F2C04421-5997-4DB8-9DA2-AA31192DB1E6}" destId="{9FDFBFAC-3F9B-4D25-A452-B4822A71A7B8}" srcOrd="0" destOrd="0" presId="urn:microsoft.com/office/officeart/2005/8/layout/lProcess2"/>
    <dgm:cxn modelId="{0E0B158F-DDB4-4605-B716-90F7CD118D40}" type="presOf" srcId="{90083DE8-4902-4D1E-8369-6BA8F47C2DB2}" destId="{C72B732B-2567-474C-BC16-E1CE8EDD9E3D}" srcOrd="0" destOrd="0" presId="urn:microsoft.com/office/officeart/2005/8/layout/lProcess2"/>
    <dgm:cxn modelId="{19C3C296-B6E8-4537-9B44-A6C2B868AFB1}" srcId="{F2C04421-5997-4DB8-9DA2-AA31192DB1E6}" destId="{B16FC2D3-64FE-4C78-87FB-3137A4152FA6}" srcOrd="1" destOrd="0" parTransId="{8717DFA1-CE3A-4D67-A57E-9DDC6B31CD04}" sibTransId="{9BAD69C4-2C66-46E4-8944-214E8F245F9F}"/>
    <dgm:cxn modelId="{A997E799-8A21-4D18-8962-5A41DE83B3A9}" type="presOf" srcId="{DA551E1F-BB59-44F4-9133-EF8C30860DC0}" destId="{EBD8D140-4DD7-4865-8FD7-F640DFED2023}" srcOrd="0" destOrd="0" presId="urn:microsoft.com/office/officeart/2005/8/layout/lProcess2"/>
    <dgm:cxn modelId="{7AE164A7-DC7A-42C3-B4D9-CF3B575270CC}" srcId="{3BC9C011-EE0E-49B6-8702-22AC4A61E4C4}" destId="{DA551E1F-BB59-44F4-9133-EF8C30860DC0}" srcOrd="3" destOrd="0" parTransId="{670BF60B-CD9C-49D7-8FD8-68A878ADB8B4}" sibTransId="{CE1B245B-9F7F-4465-B5DE-397601715F9A}"/>
    <dgm:cxn modelId="{015C94B0-285C-4B68-9CED-D7658CFD1C63}" type="presOf" srcId="{B4A94957-5309-4F1D-AEA2-25240CF8B1BB}" destId="{4767BFF8-DEE4-46D0-9478-433E047D2BA5}" srcOrd="0" destOrd="0" presId="urn:microsoft.com/office/officeart/2005/8/layout/lProcess2"/>
    <dgm:cxn modelId="{4AF827C4-6FDE-411D-9C5B-5997B46E5E56}" type="presOf" srcId="{2B364706-7F40-45A1-8F9C-71FB97527535}" destId="{627127EF-CDE7-441E-882A-2642DB4BF8E3}" srcOrd="0" destOrd="0" presId="urn:microsoft.com/office/officeart/2005/8/layout/lProcess2"/>
    <dgm:cxn modelId="{9D56D2D8-CF57-48E7-B472-90206788390A}" srcId="{87E9F05A-1E94-41D5-B910-A47B3C61157D}" destId="{E4D31538-25F0-47AE-A062-1B1C40F300B0}" srcOrd="1" destOrd="0" parTransId="{BA0B8C58-A7D5-4C6E-AA9B-D9ABCCE0DD66}" sibTransId="{9A130F10-57D7-4BC9-AC47-090BB80C4EED}"/>
    <dgm:cxn modelId="{3D4382E2-9EB2-4BD2-A8D4-2230C8A0827C}" srcId="{F2C04421-5997-4DB8-9DA2-AA31192DB1E6}" destId="{3BC9C011-EE0E-49B6-8702-22AC4A61E4C4}" srcOrd="0" destOrd="0" parTransId="{E8B87FFB-D2CE-4668-9AC9-471F7A3270B8}" sibTransId="{915FB37F-E710-4BDA-84F9-2BC7B6923981}"/>
    <dgm:cxn modelId="{9023F1E7-F4F2-417A-B266-B9AD852A0A3C}" type="presOf" srcId="{69EAFEB5-87B4-4F5E-BE87-9C35BAD0616D}" destId="{33082307-CDBB-4734-A5F7-46486EC19367}" srcOrd="0" destOrd="0" presId="urn:microsoft.com/office/officeart/2005/8/layout/lProcess2"/>
    <dgm:cxn modelId="{6C1BC0EE-CF98-4CBF-A18A-43E32CE88F30}" type="presOf" srcId="{41C7DDA3-96FD-4EC6-B8DC-865008260E58}" destId="{234C5890-72AB-4E42-8763-D36712366ABB}" srcOrd="0" destOrd="0" presId="urn:microsoft.com/office/officeart/2005/8/layout/lProcess2"/>
    <dgm:cxn modelId="{493992F8-144D-4A2A-9B83-3FC804171ED9}" srcId="{B16FC2D3-64FE-4C78-87FB-3137A4152FA6}" destId="{69EAFEB5-87B4-4F5E-BE87-9C35BAD0616D}" srcOrd="0" destOrd="0" parTransId="{A32BD1FB-A18A-41BD-AE44-BB67322BD568}" sibTransId="{E4C92525-3216-49B8-B22D-9E3BD43EC278}"/>
    <dgm:cxn modelId="{06238AFA-ECA3-44C7-8039-DAF8DF4F7DB4}" srcId="{3BC9C011-EE0E-49B6-8702-22AC4A61E4C4}" destId="{8E9FAA92-2001-4DE9-A1A6-8C83789AF8F8}" srcOrd="0" destOrd="0" parTransId="{9432404B-BDA9-4C4C-A61A-2B34FE2EF0B0}" sibTransId="{CB3A64B2-0BC7-406A-913D-B7B61A03944B}"/>
    <dgm:cxn modelId="{8BFE07FC-15A8-4405-A0A6-462D49AACEFC}" srcId="{3BC9C011-EE0E-49B6-8702-22AC4A61E4C4}" destId="{90083DE8-4902-4D1E-8369-6BA8F47C2DB2}" srcOrd="2" destOrd="0" parTransId="{E83C31FA-3CD8-4C97-81B1-F22016FC7E80}" sibTransId="{E85C7050-B533-4FE2-A8AE-F789331B5643}"/>
    <dgm:cxn modelId="{A840E3F8-0372-4A81-BA24-FE5CF4C18944}" type="presParOf" srcId="{9FDFBFAC-3F9B-4D25-A452-B4822A71A7B8}" destId="{BF65B9C2-3EB8-4C3E-9570-D23B7A80A28A}" srcOrd="0" destOrd="0" presId="urn:microsoft.com/office/officeart/2005/8/layout/lProcess2"/>
    <dgm:cxn modelId="{1D5DBC60-7FBC-42D7-B396-52510BA9E80B}" type="presParOf" srcId="{BF65B9C2-3EB8-4C3E-9570-D23B7A80A28A}" destId="{1502EA24-B2CF-4B5A-A225-EEDDB3407050}" srcOrd="0" destOrd="0" presId="urn:microsoft.com/office/officeart/2005/8/layout/lProcess2"/>
    <dgm:cxn modelId="{8B1E26E7-7F8A-437E-B76C-F03891D7C54D}" type="presParOf" srcId="{BF65B9C2-3EB8-4C3E-9570-D23B7A80A28A}" destId="{E4C57CBE-5638-4434-A16E-E538427F631B}" srcOrd="1" destOrd="0" presId="urn:microsoft.com/office/officeart/2005/8/layout/lProcess2"/>
    <dgm:cxn modelId="{74B51E30-1B41-4024-8BD2-AB039767A0FA}" type="presParOf" srcId="{BF65B9C2-3EB8-4C3E-9570-D23B7A80A28A}" destId="{41841AC2-2D5F-4D10-B645-16F73D2E57BB}" srcOrd="2" destOrd="0" presId="urn:microsoft.com/office/officeart/2005/8/layout/lProcess2"/>
    <dgm:cxn modelId="{C2EEE043-F8B2-4A63-AF45-932D6FCD13E1}" type="presParOf" srcId="{41841AC2-2D5F-4D10-B645-16F73D2E57BB}" destId="{65024B5E-27AE-44EB-BBB2-7B47F0D4AA2F}" srcOrd="0" destOrd="0" presId="urn:microsoft.com/office/officeart/2005/8/layout/lProcess2"/>
    <dgm:cxn modelId="{2191705E-2AE0-42F4-971C-4371BDA46542}" type="presParOf" srcId="{65024B5E-27AE-44EB-BBB2-7B47F0D4AA2F}" destId="{ADAC249C-43DC-4735-AB47-F18A69584F70}" srcOrd="0" destOrd="0" presId="urn:microsoft.com/office/officeart/2005/8/layout/lProcess2"/>
    <dgm:cxn modelId="{02DC466A-EAE7-4D12-BF4D-6C9249FE2252}" type="presParOf" srcId="{65024B5E-27AE-44EB-BBB2-7B47F0D4AA2F}" destId="{6C94AADF-906A-4C2B-873D-0B5F0B17E7FE}" srcOrd="1" destOrd="0" presId="urn:microsoft.com/office/officeart/2005/8/layout/lProcess2"/>
    <dgm:cxn modelId="{BD0F6525-A4CE-4A95-9184-849471BD22F9}" type="presParOf" srcId="{65024B5E-27AE-44EB-BBB2-7B47F0D4AA2F}" destId="{627127EF-CDE7-441E-882A-2642DB4BF8E3}" srcOrd="2" destOrd="0" presId="urn:microsoft.com/office/officeart/2005/8/layout/lProcess2"/>
    <dgm:cxn modelId="{6E34F3FE-4D9B-40DD-9E49-6FFB3C81635A}" type="presParOf" srcId="{65024B5E-27AE-44EB-BBB2-7B47F0D4AA2F}" destId="{555AE150-953F-475B-AB54-68A175B8EAAE}" srcOrd="3" destOrd="0" presId="urn:microsoft.com/office/officeart/2005/8/layout/lProcess2"/>
    <dgm:cxn modelId="{855B1D0C-D750-40E0-B39D-5D27E23E533C}" type="presParOf" srcId="{65024B5E-27AE-44EB-BBB2-7B47F0D4AA2F}" destId="{C72B732B-2567-474C-BC16-E1CE8EDD9E3D}" srcOrd="4" destOrd="0" presId="urn:microsoft.com/office/officeart/2005/8/layout/lProcess2"/>
    <dgm:cxn modelId="{93C3AFFB-2EA6-4970-BD01-FED36BEA5E16}" type="presParOf" srcId="{65024B5E-27AE-44EB-BBB2-7B47F0D4AA2F}" destId="{6E455156-B96A-4ECE-80A6-57F0E00F1550}" srcOrd="5" destOrd="0" presId="urn:microsoft.com/office/officeart/2005/8/layout/lProcess2"/>
    <dgm:cxn modelId="{90841E75-4160-4369-ADC7-3760AB629199}" type="presParOf" srcId="{65024B5E-27AE-44EB-BBB2-7B47F0D4AA2F}" destId="{EBD8D140-4DD7-4865-8FD7-F640DFED2023}" srcOrd="6" destOrd="0" presId="urn:microsoft.com/office/officeart/2005/8/layout/lProcess2"/>
    <dgm:cxn modelId="{2D8BD486-4603-4E4E-BAD4-2C201BFE56C9}" type="presParOf" srcId="{9FDFBFAC-3F9B-4D25-A452-B4822A71A7B8}" destId="{7400FAEF-F928-4991-856B-C68FBEE7B880}" srcOrd="1" destOrd="0" presId="urn:microsoft.com/office/officeart/2005/8/layout/lProcess2"/>
    <dgm:cxn modelId="{063D86AB-5E4C-4CB2-A0FF-E00B812E636D}" type="presParOf" srcId="{9FDFBFAC-3F9B-4D25-A452-B4822A71A7B8}" destId="{B2739E27-0F9A-46FC-9EB3-826917C39F14}" srcOrd="2" destOrd="0" presId="urn:microsoft.com/office/officeart/2005/8/layout/lProcess2"/>
    <dgm:cxn modelId="{2805EDB3-37F7-491D-B59A-66B4728073E2}" type="presParOf" srcId="{B2739E27-0F9A-46FC-9EB3-826917C39F14}" destId="{9ECC2964-F8D0-4543-8BEC-44EEE8263001}" srcOrd="0" destOrd="0" presId="urn:microsoft.com/office/officeart/2005/8/layout/lProcess2"/>
    <dgm:cxn modelId="{E8B952A3-7438-406D-AE3A-75F1D3127EBF}" type="presParOf" srcId="{B2739E27-0F9A-46FC-9EB3-826917C39F14}" destId="{6B65DD2E-86C2-4ADF-A682-F6C402448008}" srcOrd="1" destOrd="0" presId="urn:microsoft.com/office/officeart/2005/8/layout/lProcess2"/>
    <dgm:cxn modelId="{36BDA309-1254-4EB3-86BC-C2D3B5B8CE24}" type="presParOf" srcId="{B2739E27-0F9A-46FC-9EB3-826917C39F14}" destId="{101EA499-2681-48EC-9578-801EFA24C541}" srcOrd="2" destOrd="0" presId="urn:microsoft.com/office/officeart/2005/8/layout/lProcess2"/>
    <dgm:cxn modelId="{3F8E88F7-A8EA-46F7-B98B-8AF91D622CF6}" type="presParOf" srcId="{101EA499-2681-48EC-9578-801EFA24C541}" destId="{52B91175-933A-42A3-BC93-295121B49461}" srcOrd="0" destOrd="0" presId="urn:microsoft.com/office/officeart/2005/8/layout/lProcess2"/>
    <dgm:cxn modelId="{A090888D-751E-456A-B635-542AE5FD5835}" type="presParOf" srcId="{52B91175-933A-42A3-BC93-295121B49461}" destId="{33082307-CDBB-4734-A5F7-46486EC19367}" srcOrd="0" destOrd="0" presId="urn:microsoft.com/office/officeart/2005/8/layout/lProcess2"/>
    <dgm:cxn modelId="{61580EC9-6A9F-45D0-AB0C-BA2FAF973A30}" type="presParOf" srcId="{52B91175-933A-42A3-BC93-295121B49461}" destId="{4E007A76-B45E-466A-83F5-810BEAF03E67}" srcOrd="1" destOrd="0" presId="urn:microsoft.com/office/officeart/2005/8/layout/lProcess2"/>
    <dgm:cxn modelId="{A02E4DA6-7AAE-4EE7-BA72-6307C3A7C576}" type="presParOf" srcId="{52B91175-933A-42A3-BC93-295121B49461}" destId="{CA6BC1DB-68DE-4EA5-9E31-D8CB03532D25}" srcOrd="2" destOrd="0" presId="urn:microsoft.com/office/officeart/2005/8/layout/lProcess2"/>
    <dgm:cxn modelId="{7A1AD3C5-233F-41B0-B2F5-7E85807FE1B0}" type="presParOf" srcId="{52B91175-933A-42A3-BC93-295121B49461}" destId="{6C106DDE-FF2C-4E0A-97E5-5F8469E63497}" srcOrd="3" destOrd="0" presId="urn:microsoft.com/office/officeart/2005/8/layout/lProcess2"/>
    <dgm:cxn modelId="{EDF45F21-824D-4977-8220-507A04076D9E}" type="presParOf" srcId="{52B91175-933A-42A3-BC93-295121B49461}" destId="{CD6C5712-93A1-4034-9DD1-DC0EA841CEA8}" srcOrd="4" destOrd="0" presId="urn:microsoft.com/office/officeart/2005/8/layout/lProcess2"/>
    <dgm:cxn modelId="{71FA1214-F8DD-4F01-846B-C5D6040A87A6}" type="presParOf" srcId="{52B91175-933A-42A3-BC93-295121B49461}" destId="{51DB76E4-4C34-44E0-85A4-6874980C7689}" srcOrd="5" destOrd="0" presId="urn:microsoft.com/office/officeart/2005/8/layout/lProcess2"/>
    <dgm:cxn modelId="{0E296BF7-81A9-482C-A18D-7BFA666C0792}" type="presParOf" srcId="{52B91175-933A-42A3-BC93-295121B49461}" destId="{4767BFF8-DEE4-46D0-9478-433E047D2BA5}" srcOrd="6" destOrd="0" presId="urn:microsoft.com/office/officeart/2005/8/layout/lProcess2"/>
    <dgm:cxn modelId="{22222ABA-AAB0-4F69-94ED-D4887DF5A944}" type="presParOf" srcId="{9FDFBFAC-3F9B-4D25-A452-B4822A71A7B8}" destId="{DD99C9FC-CCD1-41A0-82BF-F5EC56766CC7}" srcOrd="3" destOrd="0" presId="urn:microsoft.com/office/officeart/2005/8/layout/lProcess2"/>
    <dgm:cxn modelId="{D876348C-6012-4AAC-A3A4-F2BF89AB5929}" type="presParOf" srcId="{9FDFBFAC-3F9B-4D25-A452-B4822A71A7B8}" destId="{2936285E-1376-4EE8-B888-D071DFAD410E}" srcOrd="4" destOrd="0" presId="urn:microsoft.com/office/officeart/2005/8/layout/lProcess2"/>
    <dgm:cxn modelId="{4015BA36-7970-47D6-AEED-7FF2DAB22B75}" type="presParOf" srcId="{2936285E-1376-4EE8-B888-D071DFAD410E}" destId="{B0D28E28-7DE4-410D-B72E-F7CC72BFC01E}" srcOrd="0" destOrd="0" presId="urn:microsoft.com/office/officeart/2005/8/layout/lProcess2"/>
    <dgm:cxn modelId="{7DDD9FA8-CA8E-4148-8527-12D5B3104E47}" type="presParOf" srcId="{2936285E-1376-4EE8-B888-D071DFAD410E}" destId="{C33CFCAF-C8BB-45F7-8117-836B16CBA3B1}" srcOrd="1" destOrd="0" presId="urn:microsoft.com/office/officeart/2005/8/layout/lProcess2"/>
    <dgm:cxn modelId="{794901BE-4751-4156-8FB0-5AA9D2A6B877}" type="presParOf" srcId="{2936285E-1376-4EE8-B888-D071DFAD410E}" destId="{F260D78A-2FFD-4FA3-93EC-65F31475CF0C}" srcOrd="2" destOrd="0" presId="urn:microsoft.com/office/officeart/2005/8/layout/lProcess2"/>
    <dgm:cxn modelId="{419996EC-4320-405A-96D5-4301CB12DE96}" type="presParOf" srcId="{F260D78A-2FFD-4FA3-93EC-65F31475CF0C}" destId="{19C18804-B508-445B-9880-253A5926E79D}" srcOrd="0" destOrd="0" presId="urn:microsoft.com/office/officeart/2005/8/layout/lProcess2"/>
    <dgm:cxn modelId="{53798950-DDE6-4079-B949-C6BFD195017F}" type="presParOf" srcId="{19C18804-B508-445B-9880-253A5926E79D}" destId="{234C5890-72AB-4E42-8763-D36712366ABB}" srcOrd="0" destOrd="0" presId="urn:microsoft.com/office/officeart/2005/8/layout/lProcess2"/>
    <dgm:cxn modelId="{C1639B61-757D-47E9-A952-BEC4841EAE57}" type="presParOf" srcId="{19C18804-B508-445B-9880-253A5926E79D}" destId="{7BAFB768-2E97-4EE0-8DA5-4C7905FF5593}" srcOrd="1" destOrd="0" presId="urn:microsoft.com/office/officeart/2005/8/layout/lProcess2"/>
    <dgm:cxn modelId="{ECCDDC0E-FC12-4CED-AED4-369BA3967243}" type="presParOf" srcId="{19C18804-B508-445B-9880-253A5926E79D}" destId="{5DBB8D3A-1D0C-4107-B21F-37FFC3A80716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2EA24-B2CF-4B5A-A225-EEDDB3407050}">
      <dsp:nvSpPr>
        <dsp:cNvPr id="0" name=""/>
        <dsp:cNvSpPr/>
      </dsp:nvSpPr>
      <dsp:spPr>
        <a:xfrm>
          <a:off x="1079" y="0"/>
          <a:ext cx="2805410" cy="49022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Pared</a:t>
          </a:r>
          <a:r>
            <a:rPr lang="pt-BR" sz="2800" b="1" i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NUEVA</a:t>
          </a:r>
        </a:p>
      </dsp:txBody>
      <dsp:txXfrm>
        <a:off x="44153" y="43074"/>
        <a:ext cx="2719262" cy="1384512"/>
      </dsp:txXfrm>
    </dsp:sp>
    <dsp:sp modelId="{ADAC249C-43DC-4735-AB47-F18A69584F70}">
      <dsp:nvSpPr>
        <dsp:cNvPr id="0" name=""/>
        <dsp:cNvSpPr/>
      </dsp:nvSpPr>
      <dsp:spPr>
        <a:xfrm>
          <a:off x="304803" y="1473201"/>
          <a:ext cx="2244328" cy="714146"/>
        </a:xfrm>
        <a:prstGeom prst="roundRect">
          <a:avLst>
            <a:gd name="adj" fmla="val 10000"/>
          </a:avLst>
        </a:prstGeom>
        <a:solidFill>
          <a:sysClr val="window" lastClr="FFFFFF">
            <a:lumMod val="50000"/>
          </a:sys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Revoque Firme</a:t>
          </a:r>
        </a:p>
      </dsp:txBody>
      <dsp:txXfrm>
        <a:off x="325720" y="1494118"/>
        <a:ext cx="2202494" cy="672312"/>
      </dsp:txXfrm>
    </dsp:sp>
    <dsp:sp modelId="{627127EF-CDE7-441E-882A-2642DB4BF8E3}">
      <dsp:nvSpPr>
        <dsp:cNvPr id="0" name=""/>
        <dsp:cNvSpPr/>
      </dsp:nvSpPr>
      <dsp:spPr>
        <a:xfrm>
          <a:off x="281620" y="2294794"/>
          <a:ext cx="2244328" cy="714146"/>
        </a:xfrm>
        <a:prstGeom prst="roundRect">
          <a:avLst>
            <a:gd name="adj" fmla="val 10000"/>
          </a:avLst>
        </a:prstGeom>
        <a:solidFill>
          <a:sysClr val="window" lastClr="FFFFFF">
            <a:lumMod val="50000"/>
          </a:sys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Sellador</a:t>
          </a: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Acrílico</a:t>
          </a:r>
        </a:p>
      </dsp:txBody>
      <dsp:txXfrm>
        <a:off x="302537" y="2315711"/>
        <a:ext cx="2202494" cy="672312"/>
      </dsp:txXfrm>
    </dsp:sp>
    <dsp:sp modelId="{C72B732B-2567-474C-BC16-E1CE8EDD9E3D}">
      <dsp:nvSpPr>
        <dsp:cNvPr id="0" name=""/>
        <dsp:cNvSpPr/>
      </dsp:nvSpPr>
      <dsp:spPr>
        <a:xfrm>
          <a:off x="281620" y="3118809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Revoque Débil</a:t>
          </a:r>
        </a:p>
      </dsp:txBody>
      <dsp:txXfrm>
        <a:off x="302537" y="3139726"/>
        <a:ext cx="2202494" cy="672312"/>
      </dsp:txXfrm>
    </dsp:sp>
    <dsp:sp modelId="{EBD8D140-4DD7-4865-8FD7-F640DFED2023}">
      <dsp:nvSpPr>
        <dsp:cNvPr id="0" name=""/>
        <dsp:cNvSpPr/>
      </dsp:nvSpPr>
      <dsp:spPr>
        <a:xfrm>
          <a:off x="281620" y="3942824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Fondo</a:t>
          </a: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Preparador  de Paredes</a:t>
          </a:r>
        </a:p>
      </dsp:txBody>
      <dsp:txXfrm>
        <a:off x="302537" y="3963741"/>
        <a:ext cx="2202494" cy="672312"/>
      </dsp:txXfrm>
    </dsp:sp>
    <dsp:sp modelId="{9ECC2964-F8D0-4543-8BEC-44EEE8263001}">
      <dsp:nvSpPr>
        <dsp:cNvPr id="0" name=""/>
        <dsp:cNvSpPr/>
      </dsp:nvSpPr>
      <dsp:spPr>
        <a:xfrm>
          <a:off x="3016894" y="0"/>
          <a:ext cx="2805410" cy="49022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Pared</a:t>
          </a:r>
          <a:r>
            <a:rPr lang="pt-BR" sz="2800" b="1" i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PINTADA</a:t>
          </a:r>
        </a:p>
      </dsp:txBody>
      <dsp:txXfrm>
        <a:off x="3059968" y="43074"/>
        <a:ext cx="2719262" cy="1384512"/>
      </dsp:txXfrm>
    </dsp:sp>
    <dsp:sp modelId="{33082307-CDBB-4734-A5F7-46486EC19367}">
      <dsp:nvSpPr>
        <dsp:cNvPr id="0" name=""/>
        <dsp:cNvSpPr/>
      </dsp:nvSpPr>
      <dsp:spPr>
        <a:xfrm>
          <a:off x="3297435" y="1470779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Descascarándose</a:t>
          </a:r>
          <a:r>
            <a:rPr lang="pt-BR" sz="14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/ </a:t>
          </a:r>
          <a:r>
            <a:rPr lang="pt-BR" sz="14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Vieja</a:t>
          </a:r>
          <a:endParaRPr lang="pt-BR" sz="1400" b="1" i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ea typeface="+mn-ea"/>
            <a:cs typeface="Calibri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Calcinada</a:t>
          </a:r>
        </a:p>
      </dsp:txBody>
      <dsp:txXfrm>
        <a:off x="3318352" y="1491696"/>
        <a:ext cx="2202494" cy="672312"/>
      </dsp:txXfrm>
    </dsp:sp>
    <dsp:sp modelId="{CA6BC1DB-68DE-4EA5-9E31-D8CB03532D25}">
      <dsp:nvSpPr>
        <dsp:cNvPr id="0" name=""/>
        <dsp:cNvSpPr/>
      </dsp:nvSpPr>
      <dsp:spPr>
        <a:xfrm>
          <a:off x="3297435" y="2294794"/>
          <a:ext cx="2244328" cy="714146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Fondo</a:t>
          </a: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Preparador de Paredes</a:t>
          </a:r>
        </a:p>
      </dsp:txBody>
      <dsp:txXfrm>
        <a:off x="3318352" y="2315711"/>
        <a:ext cx="2202494" cy="672312"/>
      </dsp:txXfrm>
    </dsp:sp>
    <dsp:sp modelId="{CD6C5712-93A1-4034-9DD1-DC0EA841CEA8}">
      <dsp:nvSpPr>
        <dsp:cNvPr id="0" name=""/>
        <dsp:cNvSpPr/>
      </dsp:nvSpPr>
      <dsp:spPr>
        <a:xfrm>
          <a:off x="3297435" y="3118809"/>
          <a:ext cx="2244328" cy="714146"/>
        </a:xfrm>
        <a:prstGeom prst="roundRect">
          <a:avLst>
            <a:gd name="adj" fmla="val 10000"/>
          </a:avLst>
        </a:prstGeom>
        <a:solidFill>
          <a:srgbClr val="5FCBEF">
            <a:lumMod val="7500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Con</a:t>
          </a:r>
          <a:r>
            <a:rPr lang="pt-BR" sz="16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</a:t>
          </a:r>
          <a:r>
            <a:rPr lang="pt-BR" sz="16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Fisuras</a:t>
          </a:r>
          <a:endParaRPr lang="pt-BR" sz="1600" b="1" i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ea typeface="+mn-ea"/>
            <a:cs typeface="Calibri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(NUEVA o REPINTURA)</a:t>
          </a:r>
        </a:p>
      </dsp:txBody>
      <dsp:txXfrm>
        <a:off x="3318352" y="3139726"/>
        <a:ext cx="2202494" cy="672312"/>
      </dsp:txXfrm>
    </dsp:sp>
    <dsp:sp modelId="{4767BFF8-DEE4-46D0-9478-433E047D2BA5}">
      <dsp:nvSpPr>
        <dsp:cNvPr id="0" name=""/>
        <dsp:cNvSpPr/>
      </dsp:nvSpPr>
      <dsp:spPr>
        <a:xfrm>
          <a:off x="3297435" y="3942824"/>
          <a:ext cx="2244328" cy="714146"/>
        </a:xfrm>
        <a:prstGeom prst="roundRect">
          <a:avLst>
            <a:gd name="adj" fmla="val 10000"/>
          </a:avLst>
        </a:prstGeom>
        <a:solidFill>
          <a:srgbClr val="5FCBEF">
            <a:lumMod val="7500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Elastomérico</a:t>
          </a:r>
          <a:endParaRPr lang="pt-BR" sz="2000" b="1" i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ea typeface="+mn-ea"/>
            <a:cs typeface="Calibri" pitchFamily="34" charset="0"/>
          </a:endParaRPr>
        </a:p>
      </dsp:txBody>
      <dsp:txXfrm>
        <a:off x="3318352" y="3963741"/>
        <a:ext cx="2202494" cy="672312"/>
      </dsp:txXfrm>
    </dsp:sp>
    <dsp:sp modelId="{B0D28E28-7DE4-410D-B72E-F7CC72BFC01E}">
      <dsp:nvSpPr>
        <dsp:cNvPr id="0" name=""/>
        <dsp:cNvSpPr/>
      </dsp:nvSpPr>
      <dsp:spPr>
        <a:xfrm>
          <a:off x="6032710" y="0"/>
          <a:ext cx="2805410" cy="49022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Pintura FIRME y UNIFORME</a:t>
          </a:r>
        </a:p>
      </dsp:txBody>
      <dsp:txXfrm>
        <a:off x="6075784" y="43074"/>
        <a:ext cx="2719262" cy="1384512"/>
      </dsp:txXfrm>
    </dsp:sp>
    <dsp:sp modelId="{234C5890-72AB-4E42-8763-D36712366ABB}">
      <dsp:nvSpPr>
        <dsp:cNvPr id="0" name=""/>
        <dsp:cNvSpPr/>
      </dsp:nvSpPr>
      <dsp:spPr>
        <a:xfrm>
          <a:off x="6313251" y="1472096"/>
          <a:ext cx="2244328" cy="147808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MATE o </a:t>
          </a: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con</a:t>
          </a: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BRILLO</a:t>
          </a:r>
        </a:p>
      </dsp:txBody>
      <dsp:txXfrm>
        <a:off x="6356542" y="1515387"/>
        <a:ext cx="2157746" cy="1391498"/>
      </dsp:txXfrm>
    </dsp:sp>
    <dsp:sp modelId="{5DBB8D3A-1D0C-4107-B21F-37FFC3A80716}">
      <dsp:nvSpPr>
        <dsp:cNvPr id="0" name=""/>
        <dsp:cNvSpPr/>
      </dsp:nvSpPr>
      <dsp:spPr>
        <a:xfrm>
          <a:off x="6313251" y="3177573"/>
          <a:ext cx="2244328" cy="147808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Lijar</a:t>
          </a: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,  remover </a:t>
          </a: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el</a:t>
          </a: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polvo y aplicar </a:t>
          </a:r>
          <a:r>
            <a:rPr lang="pt-BR" sz="2000" b="1" i="1" kern="1200" dirty="0" err="1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la</a:t>
          </a:r>
          <a:r>
            <a:rPr lang="pt-BR" sz="2000" b="1" i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Calibri" pitchFamily="34" charset="0"/>
            </a:rPr>
            <a:t> pintura</a:t>
          </a:r>
        </a:p>
      </dsp:txBody>
      <dsp:txXfrm>
        <a:off x="6356542" y="3220864"/>
        <a:ext cx="2157746" cy="1391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B5F99-0929-42DA-AC75-5F54957043AC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D8A0A-5157-4E79-BEAE-F7A540955C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075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929CB-C71E-4D4C-9421-3C8AAFC2E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ECF3D-E5CC-4EE6-BCB9-370FA0C822F3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94903-1DD4-46B8-BF40-43D8AC29F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8E96E-9457-44CB-A9BE-53F94E59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F6803C-7F4F-4891-9A91-D16843594D8C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1888109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81BD8-E162-44CE-BE70-9F148AE67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70E9B-1815-404A-A051-25BA6500ACF8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54A86-8D79-4563-91C8-03D36BD2D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60924-432F-40D0-97DF-9D491DAF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1BFA0-A39F-449E-85CE-3B0D287D25EA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788966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AB7A7-4AEF-4AFA-8ACA-8FB59B624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2DC1E-81E9-4505-948D-D58C4FD394CC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75552-CF89-4601-AA11-282EF7112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F8B3A-903F-4C87-AE67-A9EBF942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C2BE3-C24A-4239-87FD-C8E6E6C9209D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2322596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FE9490E-BC6A-459C-8BA2-380F547F4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3A3B4-5D01-4EBF-8FD9-23A139BDD69F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87EA83-2300-4A68-BE71-B8BB5168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63E929-A736-426F-887A-CD58A06E3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25E34-4662-47E0-A362-B0AF46858F06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70784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37518BD-7604-4C56-B099-97111A5EC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B9644-924F-49DB-B5CE-03B0967E5124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C6EFB8B-0B97-41F6-9EE5-E4E1964D2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7C780DC-A9D4-4181-BC84-6915F49B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5C9B4-7CD7-4DC0-A4CE-17C9A5C6C36E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249494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BF2965D-1743-4EDB-8DE3-F6B59C08E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92CAB-8324-4DDD-BE89-B3F048E3592B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8771CE-BD55-4238-8BC5-E6D865CBB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90F61C9-BCEE-4E7A-AFCD-2239C3A1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3C211-D1B2-4A6B-A84D-62F3169D5895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364604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DE3EC4B-BF1C-4BA2-A0A7-FE8CE67E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51946-C5D1-4A2C-BF23-1351AF871C59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D7CF9F6-6610-4D18-A34C-37F938353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6F0C2FB-8D41-4A81-AA01-430F1F2B4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69865-98F3-4A46-A547-BD920C2931C3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150141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E497AC-7DE7-44EC-9BB3-0AFB07E1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F55FB-FA2B-4CB0-96D1-B4D8C4D6B951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520FC2-49CD-4F4D-98B5-5400C9CB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5DBF8D-76D8-4AA5-9A1F-D2CEB2EEB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FB847-C62B-4B1A-AE49-8A0F0CE49393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1622349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9E9FCAB-1498-40D9-9A4D-30D349C8A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26932-503B-46F5-8DAA-E543395B1DBF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6921E44-47CB-4882-B996-16F14F2F7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0567C4-BE13-4DB4-9306-8A8605B8C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D7E6C-12B4-4AB6-BF29-FF9BE0444AE6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146264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6BF01-8B07-4592-BCE7-7E81C4F22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EBF8B-BDCD-4C1A-905C-C4A9E1552437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3342E-5F9D-401D-AD0F-F2D72AFD0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33B53-5B48-4A4A-B23E-F23CF66B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1202F-A73D-43BF-9448-6967E0FDC53D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237888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B3178-1E72-4500-96B3-E05655426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1CC8B-2D57-4B14-8B7D-33ED67284EE5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27FFB-5086-4B2E-B2A0-066AB014E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018E1-696F-4E91-9FAB-18FA147B7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4A8E1-42BD-4C0F-BDE1-639B7E2D2A4E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1394170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ço Reservado par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525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6" name="Espaço Reservado para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96589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757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76077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32" name="Espaço Reservado para Conteúdo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34" name="Espaço Reservado para Conteúdo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215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04879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0075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923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BR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75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553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1040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865D76B-154A-4691-9E6A-D5E37E10DF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  <a:endParaRPr lang="en-GB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6C0F038-123C-4BFC-AABE-6F3E38D833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  <a:endParaRPr lang="en-GB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51016-49FD-43FF-8D6E-E0CD7D99E7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FC81CE-D9F5-4E07-92FE-5FFD7D20EC65}" type="datetimeFigureOut">
              <a:rPr lang="en-GB"/>
              <a:pPr>
                <a:defRPr/>
              </a:pPr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38C4B-2D68-4EAF-98FE-4F47C20B5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07847-4CF7-4CA7-8AA5-44263C8C2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D8E90"/>
                </a:solidFill>
                <a:latin typeface="Calibri" panose="020F0502020204030204" pitchFamily="34" charset="0"/>
              </a:defRPr>
            </a:lvl1pPr>
          </a:lstStyle>
          <a:p>
            <a:fld id="{C4B9746B-6CE6-426F-8872-92BC2E4F7AC2}" type="slidenum">
              <a:rPr lang="en-GB" altLang="pt-BR"/>
              <a:pPr/>
              <a:t>‹nº›</a:t>
            </a:fld>
            <a:endParaRPr lang="en-GB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1441585-12E7-4430-9B47-3FB98D916E9A}" type="datetimeFigureOut">
              <a:rPr lang="pt-BR" smtClean="0"/>
              <a:pPr/>
              <a:t>18/10/2024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1001B2F-D491-4EAC-8C60-E3A2968AEA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71381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images.google.com/imgres?imgurl=http://www.rd.com/images/tfhimport/2003/20030401_Make_Paint_Last_page002img001_size2.jpg&amp;imgrefurl=http://www.rd.com/content/openContent.do?contentId=17657&amp;h=757&amp;w=721&amp;sz=90&amp;hl=en&amp;start=18&amp;um=1&amp;tbnid=9XnkiClBnOCnUM:&amp;tbnh=142&amp;tbnw=135&amp;prev=/images?q=paint&amp;svnum=10&amp;um=1&amp;hl=en&amp;sa=N" TargetMode="External"/><Relationship Id="rId11" Type="http://schemas.openxmlformats.org/officeDocument/2006/relationships/image" Target="../media/image29.jpeg"/><Relationship Id="rId5" Type="http://schemas.openxmlformats.org/officeDocument/2006/relationships/image" Target="../media/image25.png"/><Relationship Id="rId10" Type="http://schemas.openxmlformats.org/officeDocument/2006/relationships/hyperlink" Target="http://images.google.com/imgres?imgurl=http://www.kiltox.co.uk/images/products/kair/mould/Mould_on_kitchen_ceiling.jpg&amp;imgrefurl=http://www.kiltox.co.uk/downloads/index.htm&amp;h=454&amp;w=456&amp;sz=20&amp;hl=en&amp;start=8&amp;um=1&amp;tbnid=SYZ39mdSgODawM:&amp;tbnh=127&amp;tbnw=128&amp;prev=/images?q=mould&amp;svnum=10&amp;um=1&amp;hl=en" TargetMode="External"/><Relationship Id="rId4" Type="http://schemas.openxmlformats.org/officeDocument/2006/relationships/image" Target="../media/image24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3" Type="http://schemas.openxmlformats.org/officeDocument/2006/relationships/image" Target="../media/image4.png"/><Relationship Id="rId21" Type="http://schemas.openxmlformats.org/officeDocument/2006/relationships/image" Target="../media/image52.sv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6.svg"/><Relationship Id="rId2" Type="http://schemas.openxmlformats.org/officeDocument/2006/relationships/image" Target="../media/image7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svg"/><Relationship Id="rId23" Type="http://schemas.openxmlformats.org/officeDocument/2006/relationships/image" Target="../media/image54.sv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4" Type="http://schemas.openxmlformats.org/officeDocument/2006/relationships/image" Target="../media/image8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svg"/><Relationship Id="rId18" Type="http://schemas.openxmlformats.org/officeDocument/2006/relationships/image" Target="../media/image69.png"/><Relationship Id="rId26" Type="http://schemas.openxmlformats.org/officeDocument/2006/relationships/image" Target="../media/image75.png"/><Relationship Id="rId3" Type="http://schemas.openxmlformats.org/officeDocument/2006/relationships/image" Target="../media/image4.png"/><Relationship Id="rId21" Type="http://schemas.openxmlformats.org/officeDocument/2006/relationships/image" Target="../media/image42.svg"/><Relationship Id="rId34" Type="http://schemas.openxmlformats.org/officeDocument/2006/relationships/image" Target="../media/image83.png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17" Type="http://schemas.openxmlformats.org/officeDocument/2006/relationships/image" Target="../media/image68.svg"/><Relationship Id="rId25" Type="http://schemas.openxmlformats.org/officeDocument/2006/relationships/image" Target="../media/image74.svg"/><Relationship Id="rId33" Type="http://schemas.openxmlformats.org/officeDocument/2006/relationships/image" Target="../media/image82.svg"/><Relationship Id="rId2" Type="http://schemas.openxmlformats.org/officeDocument/2006/relationships/image" Target="../media/image7.png"/><Relationship Id="rId16" Type="http://schemas.openxmlformats.org/officeDocument/2006/relationships/image" Target="../media/image67.png"/><Relationship Id="rId20" Type="http://schemas.openxmlformats.org/officeDocument/2006/relationships/image" Target="../media/image41.png"/><Relationship Id="rId29" Type="http://schemas.openxmlformats.org/officeDocument/2006/relationships/image" Target="../media/image78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11" Type="http://schemas.openxmlformats.org/officeDocument/2006/relationships/image" Target="../media/image62.svg"/><Relationship Id="rId24" Type="http://schemas.openxmlformats.org/officeDocument/2006/relationships/image" Target="../media/image73.png"/><Relationship Id="rId32" Type="http://schemas.openxmlformats.org/officeDocument/2006/relationships/image" Target="../media/image81.png"/><Relationship Id="rId5" Type="http://schemas.openxmlformats.org/officeDocument/2006/relationships/image" Target="../media/image57.png"/><Relationship Id="rId15" Type="http://schemas.openxmlformats.org/officeDocument/2006/relationships/image" Target="../media/image66.svg"/><Relationship Id="rId23" Type="http://schemas.openxmlformats.org/officeDocument/2006/relationships/image" Target="../media/image72.svg"/><Relationship Id="rId28" Type="http://schemas.openxmlformats.org/officeDocument/2006/relationships/image" Target="../media/image77.png"/><Relationship Id="rId10" Type="http://schemas.openxmlformats.org/officeDocument/2006/relationships/image" Target="../media/image61.png"/><Relationship Id="rId19" Type="http://schemas.openxmlformats.org/officeDocument/2006/relationships/image" Target="../media/image70.svg"/><Relationship Id="rId31" Type="http://schemas.openxmlformats.org/officeDocument/2006/relationships/image" Target="../media/image80.svg"/><Relationship Id="rId4" Type="http://schemas.openxmlformats.org/officeDocument/2006/relationships/image" Target="../media/image8.png"/><Relationship Id="rId9" Type="http://schemas.openxmlformats.org/officeDocument/2006/relationships/image" Target="../media/image40.png"/><Relationship Id="rId14" Type="http://schemas.openxmlformats.org/officeDocument/2006/relationships/image" Target="../media/image65.png"/><Relationship Id="rId22" Type="http://schemas.openxmlformats.org/officeDocument/2006/relationships/image" Target="../media/image71.png"/><Relationship Id="rId27" Type="http://schemas.openxmlformats.org/officeDocument/2006/relationships/image" Target="../media/image76.svg"/><Relationship Id="rId30" Type="http://schemas.openxmlformats.org/officeDocument/2006/relationships/image" Target="../media/image79.png"/><Relationship Id="rId35" Type="http://schemas.openxmlformats.org/officeDocument/2006/relationships/image" Target="../media/image84.svg"/><Relationship Id="rId8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92.png"/><Relationship Id="rId18" Type="http://schemas.openxmlformats.org/officeDocument/2006/relationships/image" Target="../media/image97.svg"/><Relationship Id="rId26" Type="http://schemas.openxmlformats.org/officeDocument/2006/relationships/image" Target="../media/image103.svg"/><Relationship Id="rId3" Type="http://schemas.openxmlformats.org/officeDocument/2006/relationships/image" Target="../media/image4.png"/><Relationship Id="rId21" Type="http://schemas.openxmlformats.org/officeDocument/2006/relationships/image" Target="../media/image98.png"/><Relationship Id="rId7" Type="http://schemas.openxmlformats.org/officeDocument/2006/relationships/image" Target="../media/image87.png"/><Relationship Id="rId12" Type="http://schemas.openxmlformats.org/officeDocument/2006/relationships/image" Target="../media/image91.svg"/><Relationship Id="rId17" Type="http://schemas.openxmlformats.org/officeDocument/2006/relationships/image" Target="../media/image96.png"/><Relationship Id="rId25" Type="http://schemas.openxmlformats.org/officeDocument/2006/relationships/image" Target="../media/image102.png"/><Relationship Id="rId2" Type="http://schemas.openxmlformats.org/officeDocument/2006/relationships/image" Target="../media/image7.png"/><Relationship Id="rId16" Type="http://schemas.openxmlformats.org/officeDocument/2006/relationships/image" Target="../media/image95.svg"/><Relationship Id="rId20" Type="http://schemas.openxmlformats.org/officeDocument/2006/relationships/image" Target="../media/image42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11" Type="http://schemas.openxmlformats.org/officeDocument/2006/relationships/image" Target="../media/image90.png"/><Relationship Id="rId24" Type="http://schemas.openxmlformats.org/officeDocument/2006/relationships/image" Target="../media/image101.svg"/><Relationship Id="rId5" Type="http://schemas.openxmlformats.org/officeDocument/2006/relationships/image" Target="../media/image85.png"/><Relationship Id="rId15" Type="http://schemas.openxmlformats.org/officeDocument/2006/relationships/image" Target="../media/image94.png"/><Relationship Id="rId23" Type="http://schemas.openxmlformats.org/officeDocument/2006/relationships/image" Target="../media/image100.png"/><Relationship Id="rId10" Type="http://schemas.openxmlformats.org/officeDocument/2006/relationships/image" Target="../media/image89.svg"/><Relationship Id="rId19" Type="http://schemas.openxmlformats.org/officeDocument/2006/relationships/image" Target="../media/image41.png"/><Relationship Id="rId4" Type="http://schemas.openxmlformats.org/officeDocument/2006/relationships/image" Target="../media/image8.png"/><Relationship Id="rId9" Type="http://schemas.openxmlformats.org/officeDocument/2006/relationships/image" Target="../media/image88.png"/><Relationship Id="rId14" Type="http://schemas.openxmlformats.org/officeDocument/2006/relationships/image" Target="../media/image93.svg"/><Relationship Id="rId22" Type="http://schemas.openxmlformats.org/officeDocument/2006/relationships/image" Target="../media/image99.svg"/><Relationship Id="rId27" Type="http://schemas.openxmlformats.org/officeDocument/2006/relationships/image" Target="../media/image10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svg"/><Relationship Id="rId3" Type="http://schemas.openxmlformats.org/officeDocument/2006/relationships/image" Target="../media/image7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svg"/><Relationship Id="rId11" Type="http://schemas.openxmlformats.org/officeDocument/2006/relationships/image" Target="../media/image112.svg"/><Relationship Id="rId5" Type="http://schemas.openxmlformats.org/officeDocument/2006/relationships/image" Target="../media/image106.png"/><Relationship Id="rId15" Type="http://schemas.openxmlformats.org/officeDocument/2006/relationships/image" Target="../media/image116.svg"/><Relationship Id="rId10" Type="http://schemas.openxmlformats.org/officeDocument/2006/relationships/image" Target="../media/image111.png"/><Relationship Id="rId4" Type="http://schemas.openxmlformats.org/officeDocument/2006/relationships/image" Target="../media/image4.png"/><Relationship Id="rId9" Type="http://schemas.openxmlformats.org/officeDocument/2006/relationships/image" Target="../media/image110.svg"/><Relationship Id="rId14" Type="http://schemas.openxmlformats.org/officeDocument/2006/relationships/image" Target="../media/image1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svg"/><Relationship Id="rId13" Type="http://schemas.openxmlformats.org/officeDocument/2006/relationships/image" Target="../media/image90.png"/><Relationship Id="rId18" Type="http://schemas.openxmlformats.org/officeDocument/2006/relationships/image" Target="../media/image128.svg"/><Relationship Id="rId26" Type="http://schemas.openxmlformats.org/officeDocument/2006/relationships/image" Target="../media/image44.svg"/><Relationship Id="rId3" Type="http://schemas.openxmlformats.org/officeDocument/2006/relationships/image" Target="../media/image4.png"/><Relationship Id="rId21" Type="http://schemas.openxmlformats.org/officeDocument/2006/relationships/image" Target="../media/image131.png"/><Relationship Id="rId7" Type="http://schemas.openxmlformats.org/officeDocument/2006/relationships/image" Target="../media/image119.png"/><Relationship Id="rId12" Type="http://schemas.openxmlformats.org/officeDocument/2006/relationships/image" Target="../media/image124.svg"/><Relationship Id="rId17" Type="http://schemas.openxmlformats.org/officeDocument/2006/relationships/image" Target="../media/image127.png"/><Relationship Id="rId25" Type="http://schemas.openxmlformats.org/officeDocument/2006/relationships/image" Target="../media/image43.png"/><Relationship Id="rId2" Type="http://schemas.openxmlformats.org/officeDocument/2006/relationships/image" Target="../media/image7.png"/><Relationship Id="rId16" Type="http://schemas.openxmlformats.org/officeDocument/2006/relationships/image" Target="../media/image126.svg"/><Relationship Id="rId20" Type="http://schemas.openxmlformats.org/officeDocument/2006/relationships/image" Target="../media/image130.svg"/><Relationship Id="rId29" Type="http://schemas.openxmlformats.org/officeDocument/2006/relationships/image" Target="../media/image1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24" Type="http://schemas.openxmlformats.org/officeDocument/2006/relationships/image" Target="../media/image134.svg"/><Relationship Id="rId5" Type="http://schemas.openxmlformats.org/officeDocument/2006/relationships/image" Target="../media/image117.png"/><Relationship Id="rId15" Type="http://schemas.openxmlformats.org/officeDocument/2006/relationships/image" Target="../media/image125.png"/><Relationship Id="rId23" Type="http://schemas.openxmlformats.org/officeDocument/2006/relationships/image" Target="../media/image133.png"/><Relationship Id="rId28" Type="http://schemas.openxmlformats.org/officeDocument/2006/relationships/image" Target="../media/image103.svg"/><Relationship Id="rId10" Type="http://schemas.openxmlformats.org/officeDocument/2006/relationships/image" Target="../media/image122.svg"/><Relationship Id="rId19" Type="http://schemas.openxmlformats.org/officeDocument/2006/relationships/image" Target="../media/image129.png"/><Relationship Id="rId4" Type="http://schemas.openxmlformats.org/officeDocument/2006/relationships/image" Target="../media/image8.png"/><Relationship Id="rId9" Type="http://schemas.openxmlformats.org/officeDocument/2006/relationships/image" Target="../media/image121.png"/><Relationship Id="rId14" Type="http://schemas.openxmlformats.org/officeDocument/2006/relationships/image" Target="../media/image91.svg"/><Relationship Id="rId22" Type="http://schemas.openxmlformats.org/officeDocument/2006/relationships/image" Target="../media/image132.svg"/><Relationship Id="rId27" Type="http://schemas.openxmlformats.org/officeDocument/2006/relationships/image" Target="../media/image102.png"/><Relationship Id="rId30" Type="http://schemas.openxmlformats.org/officeDocument/2006/relationships/image" Target="../media/image1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4.png"/><Relationship Id="rId7" Type="http://schemas.openxmlformats.org/officeDocument/2006/relationships/image" Target="../media/image139.png"/><Relationship Id="rId12" Type="http://schemas.openxmlformats.org/officeDocument/2006/relationships/image" Target="../media/image144.svg"/><Relationship Id="rId2" Type="http://schemas.openxmlformats.org/officeDocument/2006/relationships/image" Target="../media/image7.png"/><Relationship Id="rId16" Type="http://schemas.openxmlformats.org/officeDocument/2006/relationships/image" Target="../media/image148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svg"/><Relationship Id="rId4" Type="http://schemas.openxmlformats.org/officeDocument/2006/relationships/image" Target="../media/image8.png"/><Relationship Id="rId9" Type="http://schemas.openxmlformats.org/officeDocument/2006/relationships/image" Target="../media/image141.png"/><Relationship Id="rId14" Type="http://schemas.openxmlformats.org/officeDocument/2006/relationships/image" Target="../media/image14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svg"/><Relationship Id="rId18" Type="http://schemas.openxmlformats.org/officeDocument/2006/relationships/image" Target="../media/image106.png"/><Relationship Id="rId3" Type="http://schemas.openxmlformats.org/officeDocument/2006/relationships/image" Target="../media/image4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17" Type="http://schemas.openxmlformats.org/officeDocument/2006/relationships/image" Target="../media/image160.svg"/><Relationship Id="rId2" Type="http://schemas.openxmlformats.org/officeDocument/2006/relationships/image" Target="../media/image7.png"/><Relationship Id="rId16" Type="http://schemas.openxmlformats.org/officeDocument/2006/relationships/image" Target="../media/image159.png"/><Relationship Id="rId20" Type="http://schemas.openxmlformats.org/officeDocument/2006/relationships/image" Target="../media/image1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9.png"/><Relationship Id="rId11" Type="http://schemas.openxmlformats.org/officeDocument/2006/relationships/image" Target="../media/image154.svg"/><Relationship Id="rId5" Type="http://schemas.openxmlformats.org/officeDocument/2006/relationships/image" Target="../media/image40.png"/><Relationship Id="rId15" Type="http://schemas.openxmlformats.org/officeDocument/2006/relationships/image" Target="../media/image158.svg"/><Relationship Id="rId10" Type="http://schemas.openxmlformats.org/officeDocument/2006/relationships/image" Target="../media/image153.png"/><Relationship Id="rId19" Type="http://schemas.openxmlformats.org/officeDocument/2006/relationships/image" Target="../media/image107.svg"/><Relationship Id="rId4" Type="http://schemas.openxmlformats.org/officeDocument/2006/relationships/image" Target="../media/image8.png"/><Relationship Id="rId9" Type="http://schemas.openxmlformats.org/officeDocument/2006/relationships/image" Target="../media/image152.svg"/><Relationship Id="rId14" Type="http://schemas.openxmlformats.org/officeDocument/2006/relationships/image" Target="../media/image1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svg"/><Relationship Id="rId13" Type="http://schemas.openxmlformats.org/officeDocument/2006/relationships/image" Target="../media/image168.png"/><Relationship Id="rId3" Type="http://schemas.openxmlformats.org/officeDocument/2006/relationships/image" Target="../media/image7.png"/><Relationship Id="rId7" Type="http://schemas.openxmlformats.org/officeDocument/2006/relationships/image" Target="../media/image162.png"/><Relationship Id="rId12" Type="http://schemas.openxmlformats.org/officeDocument/2006/relationships/image" Target="../media/image167.svg"/><Relationship Id="rId17" Type="http://schemas.openxmlformats.org/officeDocument/2006/relationships/image" Target="../media/image78.svg"/><Relationship Id="rId2" Type="http://schemas.openxmlformats.org/officeDocument/2006/relationships/image" Target="../media/image8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svg"/><Relationship Id="rId11" Type="http://schemas.openxmlformats.org/officeDocument/2006/relationships/image" Target="../media/image166.png"/><Relationship Id="rId5" Type="http://schemas.openxmlformats.org/officeDocument/2006/relationships/image" Target="../media/image106.png"/><Relationship Id="rId15" Type="http://schemas.openxmlformats.org/officeDocument/2006/relationships/image" Target="../media/image170.png"/><Relationship Id="rId10" Type="http://schemas.openxmlformats.org/officeDocument/2006/relationships/image" Target="../media/image165.svg"/><Relationship Id="rId4" Type="http://schemas.openxmlformats.org/officeDocument/2006/relationships/image" Target="../media/image4.png"/><Relationship Id="rId9" Type="http://schemas.openxmlformats.org/officeDocument/2006/relationships/image" Target="../media/image164.png"/><Relationship Id="rId14" Type="http://schemas.openxmlformats.org/officeDocument/2006/relationships/image" Target="../media/image16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7DE2AD4B-72C1-47E4-A7F4-F3D15F2CE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40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8677" name="Imagem 19">
            <a:extLst>
              <a:ext uri="{FF2B5EF4-FFF2-40B4-BE49-F238E27FC236}">
                <a16:creationId xmlns:a16="http://schemas.microsoft.com/office/drawing/2014/main" id="{DD57CC9F-3425-4F7B-AA7A-74D637095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-730465"/>
            <a:ext cx="3560618" cy="758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9">
            <a:extLst>
              <a:ext uri="{FF2B5EF4-FFF2-40B4-BE49-F238E27FC236}">
                <a16:creationId xmlns:a16="http://schemas.microsoft.com/office/drawing/2014/main" id="{BF23DA86-8CCA-7BA9-0B32-16B1B0F11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 rot="10800000">
            <a:off x="8894618" y="-1"/>
            <a:ext cx="3297382" cy="727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290907" y="304804"/>
            <a:ext cx="86591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HelveticaNeueLT Std Cn"/>
              </a:rPr>
              <a:t>CAPACITACIÓN DE PRODUCTOS</a:t>
            </a:r>
          </a:p>
        </p:txBody>
      </p:sp>
      <p:pic>
        <p:nvPicPr>
          <p:cNvPr id="4098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0841" y="1676400"/>
            <a:ext cx="9010855" cy="2853853"/>
          </a:xfrm>
          <a:prstGeom prst="rect">
            <a:avLst/>
          </a:prstGeom>
          <a:noFill/>
        </p:spPr>
      </p:pic>
      <p:sp>
        <p:nvSpPr>
          <p:cNvPr id="12" name="CaixaDeTexto 11"/>
          <p:cNvSpPr txBox="1"/>
          <p:nvPr/>
        </p:nvSpPr>
        <p:spPr>
          <a:xfrm>
            <a:off x="3532903" y="4585852"/>
            <a:ext cx="6137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 err="1">
                <a:latin typeface="Noto Sans"/>
              </a:rPr>
              <a:t>Bienvenido</a:t>
            </a:r>
            <a:r>
              <a:rPr lang="pt-BR" sz="6600" b="1" dirty="0">
                <a:latin typeface="Noto Sans"/>
              </a:rPr>
              <a:t>!</a:t>
            </a:r>
          </a:p>
        </p:txBody>
      </p:sp>
      <p:pic>
        <p:nvPicPr>
          <p:cNvPr id="13" name="Picture 2" descr="C:\Users\User\Pictures\Saved Pictures\.trashed-1668073721-IMG_20221011_064826622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8111" y="5203131"/>
            <a:ext cx="1136074" cy="1513761"/>
          </a:xfrm>
          <a:prstGeom prst="rect">
            <a:avLst/>
          </a:prstGeom>
          <a:noFill/>
        </p:spPr>
      </p:pic>
      <p:sp>
        <p:nvSpPr>
          <p:cNvPr id="14" name="CaixaDeTexto 13"/>
          <p:cNvSpPr txBox="1"/>
          <p:nvPr/>
        </p:nvSpPr>
        <p:spPr>
          <a:xfrm>
            <a:off x="9019376" y="6206849"/>
            <a:ext cx="1842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Felipe </a:t>
            </a:r>
            <a:r>
              <a:rPr lang="pt-BR" sz="1600" dirty="0" err="1"/>
              <a:t>Diotaiuti</a:t>
            </a:r>
            <a:endParaRPr lang="pt-BR" sz="1600" dirty="0"/>
          </a:p>
          <a:p>
            <a:pPr algn="ctr"/>
            <a:r>
              <a:rPr lang="pt-BR" sz="1600" dirty="0"/>
              <a:t>Consultor Técnico</a:t>
            </a:r>
          </a:p>
        </p:txBody>
      </p:sp>
    </p:spTree>
    <p:extLst>
      <p:ext uri="{BB962C8B-B14F-4D97-AF65-F5344CB8AC3E}">
        <p14:creationId xmlns:p14="http://schemas.microsoft.com/office/powerpoint/2010/main" val="329799049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m 7">
            <a:extLst>
              <a:ext uri="{FF2B5EF4-FFF2-40B4-BE49-F238E27FC236}">
                <a16:creationId xmlns:a16="http://schemas.microsoft.com/office/drawing/2014/main" id="{509BE831-75C8-425D-89EF-C16DCE560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Imagem 19">
            <a:extLst>
              <a:ext uri="{FF2B5EF4-FFF2-40B4-BE49-F238E27FC236}">
                <a16:creationId xmlns:a16="http://schemas.microsoft.com/office/drawing/2014/main" id="{DD57CC9F-3425-4F7B-AA7A-74D637095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Imagem 20">
            <a:extLst>
              <a:ext uri="{FF2B5EF4-FFF2-40B4-BE49-F238E27FC236}">
                <a16:creationId xmlns:a16="http://schemas.microsoft.com/office/drawing/2014/main" id="{375719A7-6DC5-4246-9A03-3D26600BC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95B21025-2B9D-41C9-A404-9B93054CF9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30" y="1668336"/>
            <a:ext cx="6668431" cy="4296375"/>
          </a:xfrm>
          <a:prstGeom prst="rect">
            <a:avLst/>
          </a:prstGeom>
        </p:spPr>
      </p:pic>
      <p:sp>
        <p:nvSpPr>
          <p:cNvPr id="27" name="object 4">
            <a:extLst>
              <a:ext uri="{FF2B5EF4-FFF2-40B4-BE49-F238E27FC236}">
                <a16:creationId xmlns:a16="http://schemas.microsoft.com/office/drawing/2014/main" id="{10A32BFF-989B-4D62-A2DC-CB085173385E}"/>
              </a:ext>
            </a:extLst>
          </p:cNvPr>
          <p:cNvSpPr txBox="1"/>
          <p:nvPr/>
        </p:nvSpPr>
        <p:spPr>
          <a:xfrm>
            <a:off x="1061429" y="2059305"/>
            <a:ext cx="3260090" cy="12233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base" latinLnBrk="0" hangingPunct="1">
              <a:lnSpc>
                <a:spcPts val="254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C</a:t>
            </a:r>
            <a:r>
              <a:rPr kumimoji="0" sz="2400" b="1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ALIDAD</a:t>
            </a:r>
            <a:r>
              <a:rPr kumimoji="0" sz="2400" b="1" i="0" u="none" strike="noStrike" kern="1200" cap="none" spc="-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 </a:t>
            </a:r>
            <a:r>
              <a:rPr kumimoji="0" lang="pt-BR" sz="2400" b="1" i="0" u="none" strike="noStrike" kern="120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Y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"/>
              <a:ea typeface="+mn-ea"/>
              <a:cs typeface="Trebuchet MS"/>
            </a:endParaRPr>
          </a:p>
          <a:p>
            <a:pPr marL="15240" marR="5080" lvl="0" indent="-3175" algn="l" defTabSz="914400" rtl="0" eaLnBrk="1" fontAlgn="base" latinLnBrk="0" hangingPunct="1">
              <a:lnSpc>
                <a:spcPct val="76400"/>
              </a:lnSpc>
              <a:spcBef>
                <a:spcPts val="34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ALTA</a:t>
            </a:r>
            <a:r>
              <a:rPr kumimoji="0" sz="2400" b="1" i="0" u="none" strike="noStrike" kern="1200" cap="none" spc="-3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 </a:t>
            </a:r>
            <a:r>
              <a:rPr kumimoji="0" lang="pt-BR" sz="2400" b="1" i="0" u="none" strike="noStrike" kern="1200" cap="none" spc="-3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 </a:t>
            </a:r>
            <a:r>
              <a:rPr kumimoji="0" sz="2400" b="1" i="0" u="none" strike="noStrike" kern="1200" cap="none" spc="-1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Arial Black"/>
              </a:rPr>
              <a:t>PERFORMANCE  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Trebuchet MS"/>
              </a:rPr>
              <a:t>E</a:t>
            </a:r>
            <a:r>
              <a:rPr kumimoji="0" lang="pt-BR" sz="24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Trebuchet MS"/>
              </a:rPr>
              <a:t>N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Trebuchet MS"/>
              </a:rPr>
              <a:t> </a:t>
            </a:r>
            <a:r>
              <a:rPr kumimoji="0" lang="pt-BR" sz="2400" b="1" i="0" u="none" strike="noStrike" kern="120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Trebuchet MS"/>
              </a:rPr>
              <a:t>TODO QUE HACEMOS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"/>
              <a:ea typeface="+mn-ea"/>
              <a:cs typeface="Trebuchet MS"/>
            </a:endParaRPr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id="{72BDD74A-F3D5-4D4D-952A-CE6333135D08}"/>
              </a:ext>
            </a:extLst>
          </p:cNvPr>
          <p:cNvSpPr txBox="1"/>
          <p:nvPr/>
        </p:nvSpPr>
        <p:spPr>
          <a:xfrm>
            <a:off x="1061429" y="3497282"/>
            <a:ext cx="3589861" cy="27513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La Industria Pinturas Eucatex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fue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fundada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noviembre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de 1993, completa 30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años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existencia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Con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concepto de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tener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calidad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todo que </a:t>
            </a:r>
            <a:r>
              <a:rPr kumimoji="0" 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hacemos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siempre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ofreciendo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pinturas,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barnices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y complementos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con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más alto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nivel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y buscando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siempre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satisfacción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reconocimiento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profesionales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/>
                <a:ea typeface="Calibri" panose="020F0502020204030204" pitchFamily="34" charset="0"/>
                <a:cs typeface="Times New Roman" panose="02020603050405020304" pitchFamily="18" charset="0"/>
              </a:rPr>
              <a:t> de pintura y clientes de modo general.</a:t>
            </a:r>
          </a:p>
          <a:p>
            <a:pPr marL="12700" marR="8890" lvl="0" indent="0" algn="just" defTabSz="914400" rtl="0" eaLnBrk="1" fontAlgn="base" latinLnBrk="0" hangingPunct="1">
              <a:lnSpc>
                <a:spcPct val="1296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0860302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678" y="285728"/>
            <a:ext cx="3157851" cy="1000132"/>
          </a:xfrm>
          <a:prstGeom prst="rect">
            <a:avLst/>
          </a:prstGeom>
          <a:noFill/>
        </p:spPr>
      </p:pic>
      <p:sp>
        <p:nvSpPr>
          <p:cNvPr id="10" name="CaixaDeTexto 9"/>
          <p:cNvSpPr txBox="1"/>
          <p:nvPr/>
        </p:nvSpPr>
        <p:spPr>
          <a:xfrm>
            <a:off x="2166910" y="1246087"/>
            <a:ext cx="90471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800" dirty="0">
                <a:latin typeface="Arial Rounded MT Bold" pitchFamily="34" charset="0"/>
                <a:cs typeface="+mn-cs"/>
              </a:rPr>
              <a:t>1ª Evaluación de Superficie.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800" dirty="0">
                <a:latin typeface="Arial Rounded MT Bold" pitchFamily="34" charset="0"/>
                <a:cs typeface="+mn-cs"/>
              </a:rPr>
              <a:t>2º Definición de colores y sistema de Pintura.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800" dirty="0">
                <a:latin typeface="Arial Rounded MT Bold" pitchFamily="34" charset="0"/>
                <a:cs typeface="+mn-cs"/>
              </a:rPr>
              <a:t>3º Preparación de la Superficie.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800" dirty="0">
                <a:latin typeface="Arial Rounded MT Bold" pitchFamily="34" charset="0"/>
                <a:cs typeface="+mn-cs"/>
              </a:rPr>
              <a:t>4º Pintura.</a:t>
            </a:r>
            <a:endParaRPr lang="pt-BR" sz="2800" dirty="0">
              <a:latin typeface="Arial Rounded MT Bold" pitchFamily="34" charset="0"/>
              <a:cs typeface="+mn-cs"/>
            </a:endParaRPr>
          </a:p>
        </p:txBody>
      </p:sp>
      <p:pic>
        <p:nvPicPr>
          <p:cNvPr id="6146" name="Picture 2" descr="Steps to Check for a Quality Paint Jo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597" y="4143380"/>
            <a:ext cx="1714512" cy="1571636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4232" y="3786191"/>
            <a:ext cx="1785950" cy="164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0116" y="4000504"/>
            <a:ext cx="15001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09984" y="5357826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0116" y="5286389"/>
            <a:ext cx="1500198" cy="1355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Sanding painted walls: How to achieve a flawless finish when redecorating |  Homebuildi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38876" y="4071943"/>
            <a:ext cx="1857388" cy="1599735"/>
          </a:xfrm>
          <a:prstGeom prst="rect">
            <a:avLst/>
          </a:prstGeom>
          <a:noFill/>
        </p:spPr>
      </p:pic>
      <p:pic>
        <p:nvPicPr>
          <p:cNvPr id="6154" name="Picture 10" descr="Painting Process for Walls [ Interior, Exterior ], Wood and Metal Surfac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10578" y="4071943"/>
            <a:ext cx="1785950" cy="1580915"/>
          </a:xfrm>
          <a:prstGeom prst="rect">
            <a:avLst/>
          </a:prstGeom>
          <a:noFill/>
        </p:spPr>
      </p:pic>
      <p:sp>
        <p:nvSpPr>
          <p:cNvPr id="18" name="CaixaDeTexto 17"/>
          <p:cNvSpPr txBox="1"/>
          <p:nvPr/>
        </p:nvSpPr>
        <p:spPr>
          <a:xfrm>
            <a:off x="2381224" y="3571877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1º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4810116" y="3558606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2º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881818" y="3487168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3º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8882082" y="3500439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4º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595538" y="548327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Las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etapas: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678" y="285728"/>
            <a:ext cx="3157851" cy="1000132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2595538" y="548327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Evaluación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de </a:t>
            </a: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la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superfície:</a:t>
            </a:r>
          </a:p>
        </p:txBody>
      </p:sp>
      <p:grpSp>
        <p:nvGrpSpPr>
          <p:cNvPr id="6162" name="Grupo 35">
            <a:extLst>
              <a:ext uri="{FF2B5EF4-FFF2-40B4-BE49-F238E27FC236}">
                <a16:creationId xmlns:a16="http://schemas.microsoft.com/office/drawing/2014/main" id="{8A92CE32-10BE-16DD-E486-72653EEAF4D1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2552676"/>
            <a:ext cx="9144000" cy="647700"/>
            <a:chOff x="0" y="278092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6163" name="Retângulo 23">
              <a:extLst>
                <a:ext uri="{FF2B5EF4-FFF2-40B4-BE49-F238E27FC236}">
                  <a16:creationId xmlns:a16="http://schemas.microsoft.com/office/drawing/2014/main" id="{7B7CF2E4-DF7B-2DA6-44A1-6C59BE035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78092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6164" name="Retângulo 24">
              <a:extLst>
                <a:ext uri="{FF2B5EF4-FFF2-40B4-BE49-F238E27FC236}">
                  <a16:creationId xmlns:a16="http://schemas.microsoft.com/office/drawing/2014/main" id="{95FAC624-D8E5-7F40-DBCC-FF131A7D7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600" y="2833346"/>
              <a:ext cx="2663825" cy="5495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Revoque y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Yeso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NUEVOS: Aguardar cura por </a:t>
              </a:r>
              <a:r>
                <a:rPr lang="pt-BR" sz="16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30 dias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.</a:t>
              </a:r>
              <a:endParaRPr lang="pt-BR" kern="0" dirty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</p:grpSp>
      <p:grpSp>
        <p:nvGrpSpPr>
          <p:cNvPr id="6165" name="Grupo 36">
            <a:extLst>
              <a:ext uri="{FF2B5EF4-FFF2-40B4-BE49-F238E27FC236}">
                <a16:creationId xmlns:a16="http://schemas.microsoft.com/office/drawing/2014/main" id="{1A54EB11-41D8-5110-D739-34CCCDC97964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344839"/>
            <a:ext cx="9144000" cy="647700"/>
            <a:chOff x="0" y="3573016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6166" name="Retângulo 25">
              <a:extLst>
                <a:ext uri="{FF2B5EF4-FFF2-40B4-BE49-F238E27FC236}">
                  <a16:creationId xmlns:a16="http://schemas.microsoft.com/office/drawing/2014/main" id="{67C9EA86-69BE-ED3D-2D65-7ACD96946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573016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6167" name="Retângulo 26">
              <a:extLst>
                <a:ext uri="{FF2B5EF4-FFF2-40B4-BE49-F238E27FC236}">
                  <a16:creationId xmlns:a16="http://schemas.microsoft.com/office/drawing/2014/main" id="{F3BA2E02-601B-2797-F94B-5AD64DE23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6238" y="3733469"/>
              <a:ext cx="3311525" cy="3079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Sin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infiltraciones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de agua</a:t>
              </a:r>
              <a:endParaRPr lang="pt-BR" kern="0" dirty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</p:grpSp>
      <p:grpSp>
        <p:nvGrpSpPr>
          <p:cNvPr id="6168" name="Grupo 37">
            <a:extLst>
              <a:ext uri="{FF2B5EF4-FFF2-40B4-BE49-F238E27FC236}">
                <a16:creationId xmlns:a16="http://schemas.microsoft.com/office/drawing/2014/main" id="{6D81C1F9-B6B3-9DD8-6924-0761357575F8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4137001"/>
            <a:ext cx="9144000" cy="647700"/>
            <a:chOff x="0" y="4365104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6169" name="Retângulo 27">
              <a:extLst>
                <a:ext uri="{FF2B5EF4-FFF2-40B4-BE49-F238E27FC236}">
                  <a16:creationId xmlns:a16="http://schemas.microsoft.com/office/drawing/2014/main" id="{95BB9FCA-A35F-0CE5-C461-9A314CCD6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65104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6170" name="Retângulo 28">
              <a:extLst>
                <a:ext uri="{FF2B5EF4-FFF2-40B4-BE49-F238E27FC236}">
                  <a16:creationId xmlns:a16="http://schemas.microsoft.com/office/drawing/2014/main" id="{C73E101F-BC15-57B7-D826-125E0EB0F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840" y="4535163"/>
              <a:ext cx="2808312" cy="3079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Limpia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endParaRPr lang="pt-BR" kern="0" dirty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</p:grpSp>
      <p:grpSp>
        <p:nvGrpSpPr>
          <p:cNvPr id="6171" name="Grupo 38">
            <a:extLst>
              <a:ext uri="{FF2B5EF4-FFF2-40B4-BE49-F238E27FC236}">
                <a16:creationId xmlns:a16="http://schemas.microsoft.com/office/drawing/2014/main" id="{7D3C61F7-F013-BB03-7B68-6989EA4B00E2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5000601"/>
            <a:ext cx="9144000" cy="647700"/>
            <a:chOff x="0" y="5229200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6172" name="Retângulo 29">
              <a:extLst>
                <a:ext uri="{FF2B5EF4-FFF2-40B4-BE49-F238E27FC236}">
                  <a16:creationId xmlns:a16="http://schemas.microsoft.com/office/drawing/2014/main" id="{4D27C3C7-EAA6-B614-E687-9881AD2B6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229200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6173" name="Retângulo 30">
              <a:extLst>
                <a:ext uri="{FF2B5EF4-FFF2-40B4-BE49-F238E27FC236}">
                  <a16:creationId xmlns:a16="http://schemas.microsoft.com/office/drawing/2014/main" id="{3941FF7A-BE4A-5CD9-B442-9288323C9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3575" y="5373274"/>
              <a:ext cx="2952750" cy="30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Firme = remover partes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sueltas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.</a:t>
              </a:r>
              <a:endParaRPr lang="pt-BR" kern="0" dirty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</p:grpSp>
      <p:grpSp>
        <p:nvGrpSpPr>
          <p:cNvPr id="6174" name="Grupo 39">
            <a:extLst>
              <a:ext uri="{FF2B5EF4-FFF2-40B4-BE49-F238E27FC236}">
                <a16:creationId xmlns:a16="http://schemas.microsoft.com/office/drawing/2014/main" id="{81279E44-3217-999E-B301-BB4C61DF227D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5792764"/>
            <a:ext cx="9144000" cy="647700"/>
            <a:chOff x="0" y="602128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6175" name="Retângulo 32">
              <a:extLst>
                <a:ext uri="{FF2B5EF4-FFF2-40B4-BE49-F238E27FC236}">
                  <a16:creationId xmlns:a16="http://schemas.microsoft.com/office/drawing/2014/main" id="{F45EE8D4-1F02-4FE4-4D0C-6CE430D42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02128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6176" name="Retângulo 31">
              <a:extLst>
                <a:ext uri="{FF2B5EF4-FFF2-40B4-BE49-F238E27FC236}">
                  <a16:creationId xmlns:a16="http://schemas.microsoft.com/office/drawing/2014/main" id="{7F60BE82-418B-BCE9-E1F4-262433925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1869" y="6165304"/>
              <a:ext cx="1268296" cy="3079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Sin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Brillo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=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lijar</a:t>
              </a:r>
              <a:endParaRPr lang="pt-BR" kern="0" dirty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</p:grpSp>
      <p:sp>
        <p:nvSpPr>
          <p:cNvPr id="6178" name="Text Box 5">
            <a:extLst>
              <a:ext uri="{FF2B5EF4-FFF2-40B4-BE49-F238E27FC236}">
                <a16:creationId xmlns:a16="http://schemas.microsoft.com/office/drawing/2014/main" id="{AB13BBA6-69CA-FDC4-E15E-5FF89CF8B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523976"/>
            <a:ext cx="3055640" cy="677108"/>
          </a:xfrm>
          <a:prstGeom prst="rect">
            <a:avLst/>
          </a:prstGeom>
          <a:gradFill flip="none"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2000" i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Pared</a:t>
            </a:r>
            <a:r>
              <a:rPr lang="pt-BR" sz="2000" i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NUEVA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800" b="0" i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(Revoque) </a:t>
            </a:r>
          </a:p>
        </p:txBody>
      </p:sp>
      <p:pic>
        <p:nvPicPr>
          <p:cNvPr id="6182" name="Imagem 6181" descr="42-15330773.jpg">
            <a:extLst>
              <a:ext uri="{FF2B5EF4-FFF2-40B4-BE49-F238E27FC236}">
                <a16:creationId xmlns:a16="http://schemas.microsoft.com/office/drawing/2014/main" id="{6A9DE0B4-2133-E2B4-5474-5B696ECB6EA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823688" y="2552677"/>
            <a:ext cx="2597953" cy="3887788"/>
          </a:xfrm>
          <a:prstGeom prst="rect">
            <a:avLst/>
          </a:prstGeom>
          <a:solidFill>
            <a:sysClr val="window" lastClr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83" name="Picture 34">
            <a:extLst>
              <a:ext uri="{FF2B5EF4-FFF2-40B4-BE49-F238E27FC236}">
                <a16:creationId xmlns:a16="http://schemas.microsoft.com/office/drawing/2014/main" id="{AE9BD26A-1F8A-F919-4927-D4C2D45A5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5520" y="2539565"/>
            <a:ext cx="2624276" cy="3900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84" name="Text Box 5">
            <a:extLst>
              <a:ext uri="{FF2B5EF4-FFF2-40B4-BE49-F238E27FC236}">
                <a16:creationId xmlns:a16="http://schemas.microsoft.com/office/drawing/2014/main" id="{419F39D8-98ED-E5CB-7076-288CB666F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523976"/>
            <a:ext cx="3055640" cy="677108"/>
          </a:xfrm>
          <a:prstGeom prst="rect">
            <a:avLst/>
          </a:prstGeom>
          <a:gradFill flip="none"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2000" i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Pared</a:t>
            </a:r>
            <a:r>
              <a:rPr lang="pt-BR" sz="2000" i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YA PINTADA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800" b="0" i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pt-BR" sz="1800" b="0" i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en</a:t>
            </a:r>
            <a:r>
              <a:rPr lang="pt-BR" sz="1800" b="0" i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pt-BR" sz="1800" b="0" i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buen</a:t>
            </a:r>
            <a:r>
              <a:rPr lang="pt-BR" sz="1800" b="0" i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estado)</a:t>
            </a:r>
          </a:p>
        </p:txBody>
      </p:sp>
    </p:spTree>
    <p:extLst>
      <p:ext uri="{BB962C8B-B14F-4D97-AF65-F5344CB8AC3E}">
        <p14:creationId xmlns:p14="http://schemas.microsoft.com/office/powerpoint/2010/main" val="4257729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678" y="285728"/>
            <a:ext cx="3157851" cy="1000132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2595538" y="548327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Definición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de colores y sistema de pintura: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0EBCEB9-D105-4836-4AD7-A84C301171A6}"/>
              </a:ext>
            </a:extLst>
          </p:cNvPr>
          <p:cNvSpPr/>
          <p:nvPr/>
        </p:nvSpPr>
        <p:spPr>
          <a:xfrm>
            <a:off x="1524000" y="4437112"/>
            <a:ext cx="3563888" cy="2088232"/>
          </a:xfrm>
          <a:prstGeom prst="rect">
            <a:avLst/>
          </a:prstGeom>
          <a:solidFill>
            <a:srgbClr val="FF99FF"/>
          </a:solidFill>
          <a:ln>
            <a:solidFill>
              <a:sysClr val="window" lastClr="FFFFFF"/>
            </a:solidFill>
          </a:ln>
          <a:effectLst/>
        </p:spPr>
        <p:txBody>
          <a:bodyPr spcFirstLastPara="0" vert="horz" wrap="square" lIns="135128" tIns="77216" rIns="135128" bIns="77216" numCol="1" spcCol="1270" anchor="ctr" anchorCtr="0">
            <a:noAutofit/>
          </a:bodyPr>
          <a:lstStyle/>
          <a:p>
            <a:pPr defTabSz="8445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</a:pPr>
            <a:r>
              <a:rPr lang="en-US" sz="2000" b="1" kern="0" dirty="0">
                <a:solidFill>
                  <a:srgbClr val="800080"/>
                </a:solidFill>
                <a:latin typeface="Calibri" pitchFamily="34" charset="0"/>
                <a:ea typeface="MS PGothic" pitchFamily="34" charset="-128"/>
                <a:cs typeface="Calibri" pitchFamily="34" charset="0"/>
                <a:sym typeface="Bank Gothic" charset="0"/>
              </a:rPr>
              <a:t>QUE VA PINTAR?</a:t>
            </a:r>
          </a:p>
          <a:p>
            <a:pPr defTabSz="8445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</a:pPr>
            <a:r>
              <a:rPr lang="en-US" sz="2000" b="1" kern="0" dirty="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  <a:sym typeface="Bank Gothic" charset="0"/>
              </a:rPr>
              <a:t>PARED, MADERA, METAL</a:t>
            </a:r>
          </a:p>
          <a:p>
            <a:pPr defTabSz="8445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</a:pPr>
            <a:r>
              <a:rPr lang="en-US" sz="2000" b="1" kern="0" dirty="0">
                <a:solidFill>
                  <a:srgbClr val="800080"/>
                </a:solidFill>
                <a:latin typeface="Calibri" pitchFamily="34" charset="0"/>
                <a:ea typeface="MS PGothic" pitchFamily="34" charset="-128"/>
                <a:cs typeface="Calibri" pitchFamily="34" charset="0"/>
                <a:sym typeface="Bank Gothic" charset="0"/>
              </a:rPr>
              <a:t>U OTRA SUPERFICIE?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09385E-EFED-F957-7A53-3EB2157AC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1943026"/>
            <a:ext cx="3576588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77E6FD-EA16-ADD1-3CDC-5466E2E5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936024"/>
            <a:ext cx="3707904" cy="228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454A5F39-0493-F252-DBB2-0E7F1E41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602" y="1943026"/>
            <a:ext cx="2032496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ACFACFC-D2FF-EBCA-7E52-355909E4EF35}"/>
              </a:ext>
            </a:extLst>
          </p:cNvPr>
          <p:cNvSpPr/>
          <p:nvPr/>
        </p:nvSpPr>
        <p:spPr>
          <a:xfrm>
            <a:off x="5087888" y="4437112"/>
            <a:ext cx="2037210" cy="2088232"/>
          </a:xfrm>
          <a:prstGeom prst="rect">
            <a:avLst/>
          </a:prstGeom>
          <a:solidFill>
            <a:srgbClr val="CCFF99"/>
          </a:solidFill>
          <a:ln>
            <a:solidFill>
              <a:sysClr val="window" lastClr="FFFFFF"/>
            </a:solidFill>
          </a:ln>
          <a:effectLst/>
        </p:spPr>
        <p:txBody>
          <a:bodyPr spcFirstLastPara="0" vert="horz" wrap="square" lIns="135128" tIns="77216" rIns="135128" bIns="77216" numCol="1" spcCol="1270" anchor="ctr" anchorCtr="0">
            <a:noAutofit/>
          </a:bodyPr>
          <a:lstStyle/>
          <a:p>
            <a:pPr defTabSz="8445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</a:pPr>
            <a:r>
              <a:rPr lang="en-US" sz="2000" b="1" kern="0" dirty="0">
                <a:solidFill>
                  <a:srgbClr val="5FCBEF">
                    <a:lumMod val="50000"/>
                  </a:srgbClr>
                </a:solidFill>
                <a:latin typeface="Calibri" pitchFamily="34" charset="0"/>
                <a:ea typeface="MS PGothic" pitchFamily="34" charset="-128"/>
                <a:cs typeface="Calibri" pitchFamily="34" charset="0"/>
                <a:sym typeface="Bank Gothic" charset="0"/>
              </a:rPr>
              <a:t>QUÉ  ACABADO DESEA?</a:t>
            </a:r>
          </a:p>
          <a:p>
            <a:pPr defTabSz="8445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</a:pPr>
            <a:r>
              <a:rPr lang="pt-BR" sz="2000" b="1" kern="0" dirty="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  <a:sym typeface="Bank Gothic" charset="0"/>
              </a:rPr>
              <a:t>MATE, SATINADO O BRILLANTE</a:t>
            </a:r>
            <a:endParaRPr lang="en-US" sz="2000" b="1" kern="0" dirty="0">
              <a:solidFill>
                <a:prstClr val="black"/>
              </a:solidFill>
              <a:latin typeface="Calibri" pitchFamily="34" charset="0"/>
              <a:ea typeface="MS PGothic" pitchFamily="34" charset="-128"/>
              <a:cs typeface="Calibri" pitchFamily="34" charset="0"/>
              <a:sym typeface="Bank Gothic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FDAADF9-C777-F036-A5B7-8049311C2A2A}"/>
              </a:ext>
            </a:extLst>
          </p:cNvPr>
          <p:cNvSpPr/>
          <p:nvPr/>
        </p:nvSpPr>
        <p:spPr>
          <a:xfrm>
            <a:off x="7125098" y="4437113"/>
            <a:ext cx="3542902" cy="2094793"/>
          </a:xfrm>
          <a:prstGeom prst="rect">
            <a:avLst/>
          </a:prstGeom>
          <a:solidFill>
            <a:srgbClr val="5DB8E1"/>
          </a:solidFill>
          <a:ln>
            <a:solidFill>
              <a:sysClr val="window" lastClr="FFFFFF"/>
            </a:solidFill>
          </a:ln>
          <a:effectLst/>
        </p:spPr>
        <p:txBody>
          <a:bodyPr spcFirstLastPara="0" vert="horz" wrap="square" lIns="135128" tIns="77216" rIns="135128" bIns="77216" numCol="1" spcCol="1270" anchor="ctr" anchorCtr="0">
            <a:noAutofit/>
          </a:bodyPr>
          <a:lstStyle/>
          <a:p>
            <a:pPr defTabSz="8445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</a:pPr>
            <a:r>
              <a:rPr lang="en-US" b="1" kern="0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  <a:cs typeface="Calibri" pitchFamily="34" charset="0"/>
                <a:sym typeface="Bank Gothic" charset="0"/>
              </a:rPr>
              <a:t>CUÁL ES EL NIVEL DE EXPOSICIÓN?</a:t>
            </a:r>
          </a:p>
          <a:p>
            <a:pPr defTabSz="8445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</a:pPr>
            <a:r>
              <a:rPr lang="pt-BR" b="1" kern="0" dirty="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  <a:sym typeface="Bank Gothic" charset="0"/>
              </a:rPr>
              <a:t>SOL, LLUVIA Y SUCIEDAD</a:t>
            </a:r>
            <a:endParaRPr lang="en-US" b="1" kern="0" dirty="0">
              <a:solidFill>
                <a:prstClr val="black"/>
              </a:solidFill>
              <a:latin typeface="Calibri" pitchFamily="34" charset="0"/>
              <a:ea typeface="MS PGothic" pitchFamily="34" charset="-128"/>
              <a:cs typeface="Calibri" pitchFamily="34" charset="0"/>
              <a:sym typeface="Bank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3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678" y="285728"/>
            <a:ext cx="3157851" cy="1000132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2595538" y="548327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Preparación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de </a:t>
            </a: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la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superfície:</a:t>
            </a:r>
          </a:p>
        </p:txBody>
      </p:sp>
      <p:grpSp>
        <p:nvGrpSpPr>
          <p:cNvPr id="9" name="Grupo 35">
            <a:extLst>
              <a:ext uri="{FF2B5EF4-FFF2-40B4-BE49-F238E27FC236}">
                <a16:creationId xmlns:a16="http://schemas.microsoft.com/office/drawing/2014/main" id="{AC012EAF-81CA-D0E3-4CCF-E3105CBBBD26}"/>
              </a:ext>
            </a:extLst>
          </p:cNvPr>
          <p:cNvGrpSpPr>
            <a:grpSpLocks/>
          </p:cNvGrpSpPr>
          <p:nvPr/>
        </p:nvGrpSpPr>
        <p:grpSpPr bwMode="auto">
          <a:xfrm>
            <a:off x="1539875" y="2446140"/>
            <a:ext cx="9144000" cy="647700"/>
            <a:chOff x="0" y="278092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10" name="Retângulo 23">
              <a:extLst>
                <a:ext uri="{FF2B5EF4-FFF2-40B4-BE49-F238E27FC236}">
                  <a16:creationId xmlns:a16="http://schemas.microsoft.com/office/drawing/2014/main" id="{006CF710-D00B-1729-748E-27E559D46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78092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11" name="Retângulo 24">
              <a:extLst>
                <a:ext uri="{FF2B5EF4-FFF2-40B4-BE49-F238E27FC236}">
                  <a16:creationId xmlns:a16="http://schemas.microsoft.com/office/drawing/2014/main" id="{CD81F119-A71D-CAFA-22C2-B67795B99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463" y="2987322"/>
              <a:ext cx="4321175" cy="3079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i="1" kern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+mn-cs"/>
                </a:rPr>
                <a:t>BRILLO: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Lijar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(180 a 360) hasta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tener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una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superficie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mate</a:t>
              </a:r>
              <a:endParaRPr lang="pt-BR" kern="0" dirty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</p:grpSp>
      <p:grpSp>
        <p:nvGrpSpPr>
          <p:cNvPr id="12" name="Grupo 35">
            <a:extLst>
              <a:ext uri="{FF2B5EF4-FFF2-40B4-BE49-F238E27FC236}">
                <a16:creationId xmlns:a16="http://schemas.microsoft.com/office/drawing/2014/main" id="{91F2D00E-F8EA-C83B-547C-F4305FDA52FC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633340"/>
            <a:ext cx="9144000" cy="647700"/>
            <a:chOff x="0" y="278092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13" name="Retângulo 23">
              <a:extLst>
                <a:ext uri="{FF2B5EF4-FFF2-40B4-BE49-F238E27FC236}">
                  <a16:creationId xmlns:a16="http://schemas.microsoft.com/office/drawing/2014/main" id="{07D26C5C-1C31-22D9-05A9-199836610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78092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14" name="Retângulo 24">
              <a:extLst>
                <a:ext uri="{FF2B5EF4-FFF2-40B4-BE49-F238E27FC236}">
                  <a16:creationId xmlns:a16="http://schemas.microsoft.com/office/drawing/2014/main" id="{67A718A5-7545-1D5E-4785-0DE16D10E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9113" y="2987322"/>
              <a:ext cx="3529012" cy="3079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i="1" kern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+mn-cs"/>
                </a:rPr>
                <a:t>MOHO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: Lavar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con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Lavandina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;</a:t>
              </a:r>
              <a:endParaRPr lang="pt-BR" kern="0" dirty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</p:grpSp>
      <p:grpSp>
        <p:nvGrpSpPr>
          <p:cNvPr id="15" name="Grupo 35">
            <a:extLst>
              <a:ext uri="{FF2B5EF4-FFF2-40B4-BE49-F238E27FC236}">
                <a16:creationId xmlns:a16="http://schemas.microsoft.com/office/drawing/2014/main" id="{D6D04906-BB50-CAD0-F491-ACCFA34E55EF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238303"/>
            <a:ext cx="9144000" cy="647700"/>
            <a:chOff x="0" y="278092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16" name="Retângulo 23">
              <a:extLst>
                <a:ext uri="{FF2B5EF4-FFF2-40B4-BE49-F238E27FC236}">
                  <a16:creationId xmlns:a16="http://schemas.microsoft.com/office/drawing/2014/main" id="{38AAB724-449A-4E93-EBFB-94DF2C44E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78092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18" name="Retângulo 24">
              <a:extLst>
                <a:ext uri="{FF2B5EF4-FFF2-40B4-BE49-F238E27FC236}">
                  <a16:creationId xmlns:a16="http://schemas.microsoft.com/office/drawing/2014/main" id="{BD1E0B2F-7C0F-07F3-9BCB-4F8FE755E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463" y="2833346"/>
              <a:ext cx="4321175" cy="5235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i="1" kern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+mn-cs"/>
                </a:rPr>
                <a:t>GRASA Y ACEITE: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Lavar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con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agua y detergente</a:t>
              </a:r>
            </a:p>
          </p:txBody>
        </p:sp>
      </p:grpSp>
      <p:grpSp>
        <p:nvGrpSpPr>
          <p:cNvPr id="19" name="Grupo 35">
            <a:extLst>
              <a:ext uri="{FF2B5EF4-FFF2-40B4-BE49-F238E27FC236}">
                <a16:creationId xmlns:a16="http://schemas.microsoft.com/office/drawing/2014/main" id="{14695D17-D65F-2E99-49A3-C1D9BB0DA4F1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4030468"/>
            <a:ext cx="9144000" cy="790575"/>
            <a:chOff x="0" y="278092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20" name="Retângulo 23">
              <a:extLst>
                <a:ext uri="{FF2B5EF4-FFF2-40B4-BE49-F238E27FC236}">
                  <a16:creationId xmlns:a16="http://schemas.microsoft.com/office/drawing/2014/main" id="{6EA7F0F8-2468-21AA-9FA5-71FFE9F89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78092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21" name="Retângulo 24">
              <a:extLst>
                <a:ext uri="{FF2B5EF4-FFF2-40B4-BE49-F238E27FC236}">
                  <a16:creationId xmlns:a16="http://schemas.microsoft.com/office/drawing/2014/main" id="{29A5B30B-A7B3-A640-EFFB-1DB6F8608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463" y="2832982"/>
              <a:ext cx="4321175" cy="4289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i="1" kern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+mn-cs"/>
                </a:rPr>
                <a:t>DESCASCARAMIENTOS, PARTES SUELTAS :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Quitarlas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con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espátula,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cepillo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de acero,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lijar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y/o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hidrolavar</a:t>
              </a:r>
              <a:endParaRPr lang="pt-BR" sz="1400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pic>
        <p:nvPicPr>
          <p:cNvPr id="23" name="Picture 4">
            <a:extLst>
              <a:ext uri="{FF2B5EF4-FFF2-40B4-BE49-F238E27FC236}">
                <a16:creationId xmlns:a16="http://schemas.microsoft.com/office/drawing/2014/main" id="{8D703503-6652-A2C7-C609-1BC803248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7445" y="1400772"/>
            <a:ext cx="2180170" cy="1667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7" descr="descasca_3">
            <a:extLst>
              <a:ext uri="{FF2B5EF4-FFF2-40B4-BE49-F238E27FC236}">
                <a16:creationId xmlns:a16="http://schemas.microsoft.com/office/drawing/2014/main" id="{8899939C-3BCB-9E40-A55B-A290EFE4D2BA}"/>
              </a:ext>
            </a:extLst>
          </p:cNvPr>
          <p:cNvPicPr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688288" y="2686580"/>
            <a:ext cx="1775831" cy="1220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5" name="Grupo 35">
            <a:extLst>
              <a:ext uri="{FF2B5EF4-FFF2-40B4-BE49-F238E27FC236}">
                <a16:creationId xmlns:a16="http://schemas.microsoft.com/office/drawing/2014/main" id="{372F5049-BF69-2ADF-1F97-F7A96A11332A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5973566"/>
            <a:ext cx="9144000" cy="790575"/>
            <a:chOff x="0" y="278092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26" name="Retângulo 23">
              <a:extLst>
                <a:ext uri="{FF2B5EF4-FFF2-40B4-BE49-F238E27FC236}">
                  <a16:creationId xmlns:a16="http://schemas.microsoft.com/office/drawing/2014/main" id="{5FEF311D-8A03-9027-2DCC-776742620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78092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27" name="Retângulo 24">
              <a:extLst>
                <a:ext uri="{FF2B5EF4-FFF2-40B4-BE49-F238E27FC236}">
                  <a16:creationId xmlns:a16="http://schemas.microsoft.com/office/drawing/2014/main" id="{B433CCA3-E4CC-DF9F-063D-4980F6B8C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3031" y="2959131"/>
              <a:ext cx="4321175" cy="2522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i="1" kern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+mn-cs"/>
                </a:rPr>
                <a:t>MADERA: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Lijarla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en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sentido de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las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vetas</a:t>
              </a:r>
            </a:p>
          </p:txBody>
        </p:sp>
      </p:grpSp>
      <p:grpSp>
        <p:nvGrpSpPr>
          <p:cNvPr id="28" name="Grupo 35">
            <a:extLst>
              <a:ext uri="{FF2B5EF4-FFF2-40B4-BE49-F238E27FC236}">
                <a16:creationId xmlns:a16="http://schemas.microsoft.com/office/drawing/2014/main" id="{D6672211-FF0B-65BC-93DC-75C6FC540557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5038529"/>
            <a:ext cx="9144000" cy="790575"/>
            <a:chOff x="0" y="2780928"/>
            <a:chExt cx="9144000" cy="648072"/>
          </a:xfrm>
          <a:solidFill>
            <a:sysClr val="window" lastClr="FFFFFF">
              <a:lumMod val="85000"/>
            </a:sysClr>
          </a:solidFill>
        </p:grpSpPr>
        <p:sp>
          <p:nvSpPr>
            <p:cNvPr id="29" name="Retângulo 23">
              <a:extLst>
                <a:ext uri="{FF2B5EF4-FFF2-40B4-BE49-F238E27FC236}">
                  <a16:creationId xmlns:a16="http://schemas.microsoft.com/office/drawing/2014/main" id="{5F9B7B2B-EBCB-6C4C-F5EC-F9BFB3E46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780928"/>
              <a:ext cx="9144000" cy="6480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prstClr val="black"/>
                </a:solidFill>
                <a:latin typeface="Trebuchet MS" panose="020B0603020202020204"/>
                <a:cs typeface="+mn-cs"/>
              </a:endParaRPr>
            </a:p>
          </p:txBody>
        </p:sp>
        <p:sp>
          <p:nvSpPr>
            <p:cNvPr id="30" name="Retângulo 24">
              <a:extLst>
                <a:ext uri="{FF2B5EF4-FFF2-40B4-BE49-F238E27FC236}">
                  <a16:creationId xmlns:a16="http://schemas.microsoft.com/office/drawing/2014/main" id="{1F803AF8-3D41-7696-D2E9-C48FCCBBF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463" y="2832982"/>
              <a:ext cx="4321175" cy="4289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i="1" kern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+mn-cs"/>
                </a:rPr>
                <a:t>METALES: 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Eliminar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herrumbre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, aceites/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grasas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Atención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con</a:t>
              </a:r>
              <a:r>
                <a:rPr lang="pt-BR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</a:t>
              </a:r>
              <a:r>
                <a:rPr lang="pt-BR" sz="1400" kern="0" dirty="0" err="1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los</a:t>
              </a:r>
              <a:r>
                <a:rPr lang="en-US" sz="1400" kern="0" dirty="0">
                  <a:solidFill>
                    <a:srgbClr val="000000"/>
                  </a:solidFill>
                  <a:latin typeface="Calibri" pitchFamily="34" charset="0"/>
                  <a:cs typeface="+mn-cs"/>
                </a:rPr>
                <a:t> removedores</a:t>
              </a:r>
              <a:endParaRPr lang="pt-BR" sz="1400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pic>
        <p:nvPicPr>
          <p:cNvPr id="31" name="Picture 31">
            <a:extLst>
              <a:ext uri="{FF2B5EF4-FFF2-40B4-BE49-F238E27FC236}">
                <a16:creationId xmlns:a16="http://schemas.microsoft.com/office/drawing/2014/main" id="{6D64ADF1-CEBC-3C04-46AB-3928DDA93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4826" y="3290692"/>
            <a:ext cx="2232943" cy="1682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5" descr="20030401_Make_Paint_Last_page002img001_size2">
            <a:hlinkClick r:id="rId6"/>
            <a:extLst>
              <a:ext uri="{FF2B5EF4-FFF2-40B4-BE49-F238E27FC236}">
                <a16:creationId xmlns:a16="http://schemas.microsoft.com/office/drawing/2014/main" id="{BD5AB759-630C-6EF5-82D7-F1F881210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86800" y="4059041"/>
            <a:ext cx="1748744" cy="1417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m 32" descr="madeira-texto.jpg">
            <a:extLst>
              <a:ext uri="{FF2B5EF4-FFF2-40B4-BE49-F238E27FC236}">
                <a16:creationId xmlns:a16="http://schemas.microsoft.com/office/drawing/2014/main" id="{81ADABE5-9E7F-ADDB-335C-0AD1AA0A102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666779" y="5625248"/>
            <a:ext cx="1797340" cy="1156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Imagem 33" descr="metal-2976.jpg">
            <a:extLst>
              <a:ext uri="{FF2B5EF4-FFF2-40B4-BE49-F238E27FC236}">
                <a16:creationId xmlns:a16="http://schemas.microsoft.com/office/drawing/2014/main" id="{CE46AF5F-DF36-5ECC-07E3-29A09C307E1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74826" y="5211565"/>
            <a:ext cx="2232943" cy="1570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Picture 6" descr="Mould_on_kitchen_ceiling">
            <a:hlinkClick r:id="rId10"/>
            <a:extLst>
              <a:ext uri="{FF2B5EF4-FFF2-40B4-BE49-F238E27FC236}">
                <a16:creationId xmlns:a16="http://schemas.microsoft.com/office/drawing/2014/main" id="{8DB381B9-F22F-B38C-AC0F-CDF7DFB9F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8666779" y="1315840"/>
            <a:ext cx="1797339" cy="1204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5593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678" y="285728"/>
            <a:ext cx="3157851" cy="1000132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2595538" y="548327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Preparación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de </a:t>
            </a: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la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superfície: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FBE785E-17D6-1FB2-5958-E5833857F57D}"/>
              </a:ext>
            </a:extLst>
          </p:cNvPr>
          <p:cNvGraphicFramePr/>
          <p:nvPr/>
        </p:nvGraphicFramePr>
        <p:xfrm>
          <a:off x="1676400" y="1803400"/>
          <a:ext cx="8839200" cy="490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eta para baixo 8">
            <a:extLst>
              <a:ext uri="{FF2B5EF4-FFF2-40B4-BE49-F238E27FC236}">
                <a16:creationId xmlns:a16="http://schemas.microsoft.com/office/drawing/2014/main" id="{840C52C8-A11A-D27C-8C0E-D9369F157CD0}"/>
              </a:ext>
            </a:extLst>
          </p:cNvPr>
          <p:cNvSpPr/>
          <p:nvPr/>
        </p:nvSpPr>
        <p:spPr bwMode="auto">
          <a:xfrm>
            <a:off x="2971800" y="3886200"/>
            <a:ext cx="228600" cy="3810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" name="Seta para baixo 10">
            <a:extLst>
              <a:ext uri="{FF2B5EF4-FFF2-40B4-BE49-F238E27FC236}">
                <a16:creationId xmlns:a16="http://schemas.microsoft.com/office/drawing/2014/main" id="{BFA431DE-AF33-2C67-FB3C-05DF2E947C6D}"/>
              </a:ext>
            </a:extLst>
          </p:cNvPr>
          <p:cNvSpPr/>
          <p:nvPr/>
        </p:nvSpPr>
        <p:spPr bwMode="auto">
          <a:xfrm>
            <a:off x="2971800" y="5486400"/>
            <a:ext cx="228600" cy="3810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5" name="Seta para baixo 11">
            <a:extLst>
              <a:ext uri="{FF2B5EF4-FFF2-40B4-BE49-F238E27FC236}">
                <a16:creationId xmlns:a16="http://schemas.microsoft.com/office/drawing/2014/main" id="{48063CF2-FE97-9606-1293-B74EDEEC27FD}"/>
              </a:ext>
            </a:extLst>
          </p:cNvPr>
          <p:cNvSpPr/>
          <p:nvPr/>
        </p:nvSpPr>
        <p:spPr bwMode="auto">
          <a:xfrm>
            <a:off x="6019800" y="3886200"/>
            <a:ext cx="228600" cy="3810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6" name="Seta para baixo 12">
            <a:extLst>
              <a:ext uri="{FF2B5EF4-FFF2-40B4-BE49-F238E27FC236}">
                <a16:creationId xmlns:a16="http://schemas.microsoft.com/office/drawing/2014/main" id="{9F633EE8-F05C-D513-B53A-DADA6E65EC47}"/>
              </a:ext>
            </a:extLst>
          </p:cNvPr>
          <p:cNvSpPr/>
          <p:nvPr/>
        </p:nvSpPr>
        <p:spPr bwMode="auto">
          <a:xfrm>
            <a:off x="6019800" y="5486400"/>
            <a:ext cx="228600" cy="3810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8" name="Seta para baixo 13">
            <a:extLst>
              <a:ext uri="{FF2B5EF4-FFF2-40B4-BE49-F238E27FC236}">
                <a16:creationId xmlns:a16="http://schemas.microsoft.com/office/drawing/2014/main" id="{6AAAD343-582D-EA43-7AE4-D63F3A78D1EE}"/>
              </a:ext>
            </a:extLst>
          </p:cNvPr>
          <p:cNvSpPr/>
          <p:nvPr/>
        </p:nvSpPr>
        <p:spPr bwMode="auto">
          <a:xfrm>
            <a:off x="8991600" y="4572000"/>
            <a:ext cx="228600" cy="6096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36" name="Seta para baixo 14">
            <a:extLst>
              <a:ext uri="{FF2B5EF4-FFF2-40B4-BE49-F238E27FC236}">
                <a16:creationId xmlns:a16="http://schemas.microsoft.com/office/drawing/2014/main" id="{68EF0560-3A33-4C3E-EAEC-C3CF815D76E4}"/>
              </a:ext>
            </a:extLst>
          </p:cNvPr>
          <p:cNvSpPr/>
          <p:nvPr/>
        </p:nvSpPr>
        <p:spPr bwMode="auto">
          <a:xfrm>
            <a:off x="8991600" y="2895600"/>
            <a:ext cx="228600" cy="6096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37" name="Seta para baixo 15">
            <a:extLst>
              <a:ext uri="{FF2B5EF4-FFF2-40B4-BE49-F238E27FC236}">
                <a16:creationId xmlns:a16="http://schemas.microsoft.com/office/drawing/2014/main" id="{E6012EB9-94FF-748A-5989-7EA9411ADC0D}"/>
              </a:ext>
            </a:extLst>
          </p:cNvPr>
          <p:cNvSpPr/>
          <p:nvPr/>
        </p:nvSpPr>
        <p:spPr bwMode="auto">
          <a:xfrm>
            <a:off x="5943600" y="2819400"/>
            <a:ext cx="228600" cy="6096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38" name="Seta para baixo 16">
            <a:extLst>
              <a:ext uri="{FF2B5EF4-FFF2-40B4-BE49-F238E27FC236}">
                <a16:creationId xmlns:a16="http://schemas.microsoft.com/office/drawing/2014/main" id="{D1CFE240-71AF-EBA4-4E57-FFC424AF7208}"/>
              </a:ext>
            </a:extLst>
          </p:cNvPr>
          <p:cNvSpPr/>
          <p:nvPr/>
        </p:nvSpPr>
        <p:spPr bwMode="auto">
          <a:xfrm>
            <a:off x="2971800" y="2819400"/>
            <a:ext cx="228600" cy="609600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 sz="2400" b="1">
              <a:solidFill>
                <a:prstClr val="black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73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678" y="285728"/>
            <a:ext cx="3157851" cy="1000132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2595538" y="548327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Preparación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de </a:t>
            </a:r>
            <a:r>
              <a:rPr lang="pt-BR" sz="2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la</a:t>
            </a:r>
            <a:r>
              <a:rPr lang="pt-BR" sz="2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superfície:</a:t>
            </a:r>
          </a:p>
        </p:txBody>
      </p:sp>
      <p:sp>
        <p:nvSpPr>
          <p:cNvPr id="9" name="Retângulo de cantos arredondados 35">
            <a:extLst>
              <a:ext uri="{FF2B5EF4-FFF2-40B4-BE49-F238E27FC236}">
                <a16:creationId xmlns:a16="http://schemas.microsoft.com/office/drawing/2014/main" id="{BB9EA1A3-E5DB-6644-A97D-50CC866F4701}"/>
              </a:ext>
            </a:extLst>
          </p:cNvPr>
          <p:cNvSpPr/>
          <p:nvPr/>
        </p:nvSpPr>
        <p:spPr>
          <a:xfrm>
            <a:off x="7881950" y="4357694"/>
            <a:ext cx="2143140" cy="2143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0" name="Retângulo de cantos arredondados 27">
            <a:extLst>
              <a:ext uri="{FF2B5EF4-FFF2-40B4-BE49-F238E27FC236}">
                <a16:creationId xmlns:a16="http://schemas.microsoft.com/office/drawing/2014/main" id="{3EDBDC1F-6CCA-CD88-7609-9A1845F93032}"/>
              </a:ext>
            </a:extLst>
          </p:cNvPr>
          <p:cNvSpPr/>
          <p:nvPr/>
        </p:nvSpPr>
        <p:spPr>
          <a:xfrm>
            <a:off x="2024034" y="1857364"/>
            <a:ext cx="3714776" cy="2428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D6B2421-7F23-17F9-ED25-F6A52E0B6E90}"/>
              </a:ext>
            </a:extLst>
          </p:cNvPr>
          <p:cNvSpPr txBox="1"/>
          <p:nvPr/>
        </p:nvSpPr>
        <p:spPr>
          <a:xfrm>
            <a:off x="1952596" y="1714489"/>
            <a:ext cx="378621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1300" dirty="0">
              <a:solidFill>
                <a:prstClr val="white"/>
              </a:solidFill>
              <a:latin typeface="Arial Rounded MT Bold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Alta absorción, nueva superficie sin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Pintura: (Yeso, Mortero, Hormigón...)</a:t>
            </a:r>
            <a:endParaRPr lang="pt-BR" sz="1400" dirty="0">
              <a:solidFill>
                <a:prstClr val="white"/>
              </a:solidFill>
              <a:latin typeface="Arial Rounded MT Bold" pitchFamily="34" charset="0"/>
              <a:cs typeface="+mn-cs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6F780856-70C5-EB79-0BDB-E715398D2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1159" y="2643183"/>
            <a:ext cx="1285885" cy="128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E54BA93-2AE3-B01A-F5DA-9F35B58C725F}"/>
              </a:ext>
            </a:extLst>
          </p:cNvPr>
          <p:cNvSpPr txBox="1"/>
          <p:nvPr/>
        </p:nvSpPr>
        <p:spPr>
          <a:xfrm>
            <a:off x="2166910" y="3810333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2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Sellador</a:t>
            </a:r>
            <a:endParaRPr lang="pt-BR" sz="1200" dirty="0">
              <a:solidFill>
                <a:prstClr val="white"/>
              </a:solidFill>
              <a:latin typeface="Arial Rounded MT Bold" pitchFamily="34" charset="0"/>
              <a:cs typeface="+mn-cs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2A885004-A62D-0273-76ED-E21E46639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66" y="2428868"/>
            <a:ext cx="157163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4B9EAE33-F646-FE63-7559-9A3A292A1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4364" y="2643182"/>
            <a:ext cx="135732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tângulo de cantos arredondados 17">
            <a:extLst>
              <a:ext uri="{FF2B5EF4-FFF2-40B4-BE49-F238E27FC236}">
                <a16:creationId xmlns:a16="http://schemas.microsoft.com/office/drawing/2014/main" id="{B937BF1B-F9EE-7B86-F74C-4E86BF041184}"/>
              </a:ext>
            </a:extLst>
          </p:cNvPr>
          <p:cNvSpPr/>
          <p:nvPr/>
        </p:nvSpPr>
        <p:spPr>
          <a:xfrm>
            <a:off x="4381488" y="4857760"/>
            <a:ext cx="3357586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317C12-180A-3D7B-0FD1-195352DA8DC8}"/>
              </a:ext>
            </a:extLst>
          </p:cNvPr>
          <p:cNvSpPr txBox="1"/>
          <p:nvPr/>
        </p:nvSpPr>
        <p:spPr>
          <a:xfrm>
            <a:off x="4381488" y="4648201"/>
            <a:ext cx="34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1400" dirty="0">
              <a:solidFill>
                <a:prstClr val="white"/>
              </a:solidFill>
              <a:latin typeface="Arial Rounded MT Bold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Paredes, Pisos y Techos, Puertas, Ventanas, etc. Pintados en Buen Estado (Repintado)</a:t>
            </a:r>
            <a:endParaRPr lang="pt-BR" sz="1400" dirty="0">
              <a:solidFill>
                <a:prstClr val="white"/>
              </a:solidFill>
              <a:latin typeface="Arial Rounded MT Bold" pitchFamily="34" charset="0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BD7B223-9A2E-1FD8-B09B-1E9F2F38F9EC}"/>
              </a:ext>
            </a:extLst>
          </p:cNvPr>
          <p:cNvSpPr txBox="1"/>
          <p:nvPr/>
        </p:nvSpPr>
        <p:spPr>
          <a:xfrm>
            <a:off x="4238644" y="5500703"/>
            <a:ext cx="3857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600" dirty="0">
                <a:solidFill>
                  <a:srgbClr val="FF0000"/>
                </a:solidFill>
                <a:latin typeface="Arial Rounded MT Bold" pitchFamily="34" charset="0"/>
                <a:cs typeface="+mn-cs"/>
              </a:rPr>
              <a:t>Lijar o Lavar, limpiar, dejar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600" dirty="0">
                <a:solidFill>
                  <a:srgbClr val="FF0000"/>
                </a:solidFill>
                <a:latin typeface="Arial Rounded MT Bold" pitchFamily="34" charset="0"/>
                <a:cs typeface="+mn-cs"/>
              </a:rPr>
              <a:t>secar y volver a pintar.</a:t>
            </a:r>
            <a:endParaRPr lang="pt-BR" sz="1600" dirty="0">
              <a:solidFill>
                <a:srgbClr val="FF0000"/>
              </a:solidFill>
              <a:latin typeface="Arial Rounded MT Bold" pitchFamily="34" charset="0"/>
              <a:cs typeface="+mn-cs"/>
            </a:endParaRPr>
          </a:p>
        </p:txBody>
      </p:sp>
      <p:sp>
        <p:nvSpPr>
          <p:cNvPr id="20" name="Retângulo de cantos arredondados 20">
            <a:extLst>
              <a:ext uri="{FF2B5EF4-FFF2-40B4-BE49-F238E27FC236}">
                <a16:creationId xmlns:a16="http://schemas.microsoft.com/office/drawing/2014/main" id="{53BD7CB0-7E3D-A9C0-EE08-5F9FFAC0FB36}"/>
              </a:ext>
            </a:extLst>
          </p:cNvPr>
          <p:cNvSpPr/>
          <p:nvPr/>
        </p:nvSpPr>
        <p:spPr>
          <a:xfrm>
            <a:off x="6238876" y="1857364"/>
            <a:ext cx="3786214" cy="2428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D6FD5DD-C249-A160-B4AB-6A21C7857C19}"/>
              </a:ext>
            </a:extLst>
          </p:cNvPr>
          <p:cNvSpPr txBox="1"/>
          <p:nvPr/>
        </p:nvSpPr>
        <p:spPr>
          <a:xfrm>
            <a:off x="6310314" y="1904518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Pintura calcinada, </a:t>
            </a:r>
            <a:r>
              <a:rPr lang="pt-BR" sz="1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yeso</a:t>
            </a:r>
            <a:r>
              <a:rPr lang="pt-BR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débil, </a:t>
            </a:r>
            <a:r>
              <a:rPr lang="pt-BR" sz="1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yeso</a:t>
            </a:r>
            <a:r>
              <a:rPr lang="pt-BR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, </a:t>
            </a:r>
            <a:r>
              <a:rPr lang="pt-BR" sz="1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fibrocemento</a:t>
            </a:r>
            <a:r>
              <a:rPr lang="pt-BR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, </a:t>
            </a:r>
            <a:r>
              <a:rPr lang="pt-BR" sz="1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paneles</a:t>
            </a:r>
            <a:r>
              <a:rPr lang="pt-BR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de </a:t>
            </a:r>
            <a:r>
              <a:rPr lang="pt-BR" sz="14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yeso</a:t>
            </a:r>
            <a:r>
              <a:rPr lang="pt-BR" sz="14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, cal: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75C5C932-AB29-4C82-6BF9-86862D30C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4562" y="2357430"/>
            <a:ext cx="157163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D0F3EE8A-95AB-96DB-F8D7-BA1A620C3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7818" y="2571745"/>
            <a:ext cx="1284265" cy="128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1B310A5-FEF1-8563-4F34-D4D4C0779F71}"/>
              </a:ext>
            </a:extLst>
          </p:cNvPr>
          <p:cNvSpPr txBox="1"/>
          <p:nvPr/>
        </p:nvSpPr>
        <p:spPr>
          <a:xfrm>
            <a:off x="7524760" y="3686093"/>
            <a:ext cx="1357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Fondo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Preparador</a:t>
            </a: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B069181A-61B5-761E-BC41-3C046B17C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10644" y="2571744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18077E36-60C7-F254-6377-1C312550C92E}"/>
              </a:ext>
            </a:extLst>
          </p:cNvPr>
          <p:cNvSpPr txBox="1"/>
          <p:nvPr/>
        </p:nvSpPr>
        <p:spPr>
          <a:xfrm>
            <a:off x="8882082" y="3783932"/>
            <a:ext cx="12144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Yesso</a:t>
            </a:r>
            <a:r>
              <a:rPr lang="pt-BR" sz="11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 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 err="1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Drywall</a:t>
            </a:r>
            <a:endParaRPr lang="pt-BR" sz="1100" dirty="0">
              <a:solidFill>
                <a:prstClr val="white"/>
              </a:solidFill>
              <a:latin typeface="Arial Rounded MT Bold" pitchFamily="34" charset="0"/>
              <a:cs typeface="+mn-cs"/>
            </a:endParaRPr>
          </a:p>
        </p:txBody>
      </p:sp>
      <p:sp>
        <p:nvSpPr>
          <p:cNvPr id="28" name="Retângulo de cantos arredondados 30">
            <a:extLst>
              <a:ext uri="{FF2B5EF4-FFF2-40B4-BE49-F238E27FC236}">
                <a16:creationId xmlns:a16="http://schemas.microsoft.com/office/drawing/2014/main" id="{7F0C1C8E-F21D-A0E4-DD1B-8E7D157078DA}"/>
              </a:ext>
            </a:extLst>
          </p:cNvPr>
          <p:cNvSpPr/>
          <p:nvPr/>
        </p:nvSpPr>
        <p:spPr>
          <a:xfrm>
            <a:off x="2095472" y="4357694"/>
            <a:ext cx="2143140" cy="2143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white"/>
              </a:solidFill>
              <a:latin typeface="Constantia"/>
            </a:endParaRPr>
          </a:p>
        </p:txBody>
      </p:sp>
      <p:pic>
        <p:nvPicPr>
          <p:cNvPr id="29" name="Picture 9" descr="C:\Users\User\Downloads\Eucatex MC Export\Embalagens\3D_Eucatex_Complementos_36L_metal.png">
            <a:extLst>
              <a:ext uri="{FF2B5EF4-FFF2-40B4-BE49-F238E27FC236}">
                <a16:creationId xmlns:a16="http://schemas.microsoft.com/office/drawing/2014/main" id="{07574D82-2D42-BF2F-5506-ED9760D1A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24034" y="4786322"/>
            <a:ext cx="1357322" cy="1357322"/>
          </a:xfrm>
          <a:prstGeom prst="rect">
            <a:avLst/>
          </a:prstGeom>
          <a:noFill/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1D4742CF-1F95-0EA3-EBC1-CA2687E5CC45}"/>
              </a:ext>
            </a:extLst>
          </p:cNvPr>
          <p:cNvSpPr txBox="1"/>
          <p:nvPr/>
        </p:nvSpPr>
        <p:spPr>
          <a:xfrm>
            <a:off x="2666976" y="441699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Interior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0845EEC-8E81-477A-3B24-D960556E0D5E}"/>
              </a:ext>
            </a:extLst>
          </p:cNvPr>
          <p:cNvSpPr txBox="1"/>
          <p:nvPr/>
        </p:nvSpPr>
        <p:spPr>
          <a:xfrm>
            <a:off x="2095472" y="5977615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Massa Corrida</a:t>
            </a:r>
          </a:p>
        </p:txBody>
      </p:sp>
      <p:pic>
        <p:nvPicPr>
          <p:cNvPr id="32" name="Picture 10">
            <a:extLst>
              <a:ext uri="{FF2B5EF4-FFF2-40B4-BE49-F238E27FC236}">
                <a16:creationId xmlns:a16="http://schemas.microsoft.com/office/drawing/2014/main" id="{F9705AC9-8665-2942-083A-5BC186A37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31548" y="4857761"/>
            <a:ext cx="922105" cy="123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68057688-A07D-9B96-43A7-D1ACADCE4CBB}"/>
              </a:ext>
            </a:extLst>
          </p:cNvPr>
          <p:cNvSpPr txBox="1"/>
          <p:nvPr/>
        </p:nvSpPr>
        <p:spPr>
          <a:xfrm>
            <a:off x="7953388" y="4429132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Interior ou Exterior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5FE0039-B2B3-34F8-2C0B-10028BBD2E42}"/>
              </a:ext>
            </a:extLst>
          </p:cNvPr>
          <p:cNvSpPr txBox="1"/>
          <p:nvPr/>
        </p:nvSpPr>
        <p:spPr>
          <a:xfrm>
            <a:off x="7881950" y="5977615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Massa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Acrílica</a:t>
            </a:r>
          </a:p>
        </p:txBody>
      </p:sp>
      <p:pic>
        <p:nvPicPr>
          <p:cNvPr id="35" name="Picture 10">
            <a:extLst>
              <a:ext uri="{FF2B5EF4-FFF2-40B4-BE49-F238E27FC236}">
                <a16:creationId xmlns:a16="http://schemas.microsoft.com/office/drawing/2014/main" id="{9FE8E7EC-098F-DD4B-DB0B-9A4946F06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481" y="4857761"/>
            <a:ext cx="922105" cy="123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CD6F78BB-99EC-6AC8-1655-03445BB0FDD9}"/>
              </a:ext>
            </a:extLst>
          </p:cNvPr>
          <p:cNvSpPr txBox="1"/>
          <p:nvPr/>
        </p:nvSpPr>
        <p:spPr>
          <a:xfrm>
            <a:off x="2952728" y="314324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ou</a:t>
            </a:r>
          </a:p>
        </p:txBody>
      </p:sp>
      <p:pic>
        <p:nvPicPr>
          <p:cNvPr id="40" name="Picture 9" descr="C:\Users\User\Downloads\Eucatex MC Export\Embalagens\3D_Eucatex_Complementos_36L_metal.png">
            <a:extLst>
              <a:ext uri="{FF2B5EF4-FFF2-40B4-BE49-F238E27FC236}">
                <a16:creationId xmlns:a16="http://schemas.microsoft.com/office/drawing/2014/main" id="{AFFC5650-713C-6794-2D2D-E4B38F58F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0512" y="4786322"/>
            <a:ext cx="1357322" cy="1357322"/>
          </a:xfrm>
          <a:prstGeom prst="rect">
            <a:avLst/>
          </a:prstGeom>
          <a:noFill/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EA480E90-1E0A-C0F5-9A58-B497CFCFA302}"/>
              </a:ext>
            </a:extLst>
          </p:cNvPr>
          <p:cNvSpPr txBox="1"/>
          <p:nvPr/>
        </p:nvSpPr>
        <p:spPr>
          <a:xfrm>
            <a:off x="4238612" y="314324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ou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35AAF73-C573-3BD6-B602-CBDDEE7411E7}"/>
              </a:ext>
            </a:extLst>
          </p:cNvPr>
          <p:cNvSpPr txBox="1"/>
          <p:nvPr/>
        </p:nvSpPr>
        <p:spPr>
          <a:xfrm>
            <a:off x="7310446" y="307181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ou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2E93E531-CB17-35B2-366B-906E4C8CE1F5}"/>
              </a:ext>
            </a:extLst>
          </p:cNvPr>
          <p:cNvSpPr txBox="1"/>
          <p:nvPr/>
        </p:nvSpPr>
        <p:spPr>
          <a:xfrm>
            <a:off x="8596330" y="305966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ou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6DA9E5D1-8A12-9381-9706-23B7FB1B7BEE}"/>
              </a:ext>
            </a:extLst>
          </p:cNvPr>
          <p:cNvSpPr txBox="1"/>
          <p:nvPr/>
        </p:nvSpPr>
        <p:spPr>
          <a:xfrm>
            <a:off x="3167042" y="6000769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Tapa Todo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42C70074-FCF5-B30B-3B0C-3B9D951044FD}"/>
              </a:ext>
            </a:extLst>
          </p:cNvPr>
          <p:cNvSpPr txBox="1"/>
          <p:nvPr/>
        </p:nvSpPr>
        <p:spPr>
          <a:xfrm>
            <a:off x="9024958" y="6000769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prstClr val="white"/>
                </a:solidFill>
                <a:latin typeface="Arial Rounded MT Bold" pitchFamily="34" charset="0"/>
                <a:cs typeface="+mn-cs"/>
              </a:rPr>
              <a:t>Tapa Todo</a:t>
            </a:r>
          </a:p>
        </p:txBody>
      </p:sp>
    </p:spTree>
    <p:extLst>
      <p:ext uri="{BB962C8B-B14F-4D97-AF65-F5344CB8AC3E}">
        <p14:creationId xmlns:p14="http://schemas.microsoft.com/office/powerpoint/2010/main" val="100606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7DE2AD4B-72C1-47E4-A7F4-F3D15F2CE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40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8677" name="Imagem 19">
            <a:extLst>
              <a:ext uri="{FF2B5EF4-FFF2-40B4-BE49-F238E27FC236}">
                <a16:creationId xmlns:a16="http://schemas.microsoft.com/office/drawing/2014/main" id="{DD57CC9F-3425-4F7B-AA7A-74D637095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-730465"/>
            <a:ext cx="3560618" cy="758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9">
            <a:extLst>
              <a:ext uri="{FF2B5EF4-FFF2-40B4-BE49-F238E27FC236}">
                <a16:creationId xmlns:a16="http://schemas.microsoft.com/office/drawing/2014/main" id="{BF23DA86-8CCA-7BA9-0B32-16B1B0F11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 rot="10800000">
            <a:off x="8894618" y="-1"/>
            <a:ext cx="3297382" cy="727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80309" y="2635387"/>
            <a:ext cx="86591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NeueLT Std Cn"/>
                <a:ea typeface="+mn-ea"/>
                <a:cs typeface="Arial" panose="020B0604020202020204" pitchFamily="34" charset="0"/>
              </a:rPr>
              <a:t>PRODUCTOS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atin typeface="HelveticaNeueLT Std Cn"/>
              </a:rPr>
              <a:t>EUCATEX</a:t>
            </a:r>
            <a:endParaRPr kumimoji="0" lang="pt-BR" sz="7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NeueLT Std Cn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98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478" y="152400"/>
            <a:ext cx="4254173" cy="1347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244357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7">
            <a:extLst>
              <a:ext uri="{FF2B5EF4-FFF2-40B4-BE49-F238E27FC236}">
                <a16:creationId xmlns:a16="http://schemas.microsoft.com/office/drawing/2014/main" id="{168409CC-C406-4B61-9BE8-18F516B5D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165DEB58-0560-4F4E-8D2C-AE61CBCEB8F4}"/>
              </a:ext>
            </a:extLst>
          </p:cNvPr>
          <p:cNvSpPr txBox="1">
            <a:spLocks/>
          </p:cNvSpPr>
          <p:nvPr/>
        </p:nvSpPr>
        <p:spPr>
          <a:xfrm>
            <a:off x="419100" y="1792288"/>
            <a:ext cx="5302250" cy="44608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038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34823" name="Imagem 12">
            <a:extLst>
              <a:ext uri="{FF2B5EF4-FFF2-40B4-BE49-F238E27FC236}">
                <a16:creationId xmlns:a16="http://schemas.microsoft.com/office/drawing/2014/main" id="{FDB096DD-3446-45DA-A6E1-B271F65EE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Imagem 13">
            <a:extLst>
              <a:ext uri="{FF2B5EF4-FFF2-40B4-BE49-F238E27FC236}">
                <a16:creationId xmlns:a16="http://schemas.microsoft.com/office/drawing/2014/main" id="{AB7E0CA2-DB5B-4615-BAEA-78F25F10E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3AC817E7-D4AA-4828-AA9A-1C514987EEAF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Máxima </a:t>
            </a:r>
            <a:r>
              <a:rPr kumimoji="0" lang="pt-B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Protección</a:t>
            </a:r>
            <a:endParaRPr kumimoji="0" lang="pt-BR" sz="4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Noto Sans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711C7E-DBC1-4FA0-B4A6-41403006E5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987" y="2801030"/>
            <a:ext cx="1900766" cy="190076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9165405-98DD-481A-98A1-778D42C5BB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837" y="1567543"/>
            <a:ext cx="3304646" cy="330464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26B0506-36CC-472D-BFAE-5CB2C5BF9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805" y="4878761"/>
            <a:ext cx="4769838" cy="182313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EAA1C73-034A-4308-A7BF-C26123997A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3604" y="5393773"/>
            <a:ext cx="1431009" cy="1229958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D27DF5E5-56B7-492D-8E1B-410D31791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387" y="5724514"/>
            <a:ext cx="1714456" cy="43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B51088DE-3FCD-A537-18BA-96650D0D81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58720" y="2013768"/>
            <a:ext cx="545278" cy="617025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DA9709BA-70D8-ABD4-6ACC-2CC74D5079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42178" y="3821578"/>
            <a:ext cx="554620" cy="63385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B0740AF0-F851-A1CF-C0BC-D1B84A0FAEB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065978" y="2034580"/>
            <a:ext cx="556075" cy="616738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1FFFB5E5-DCE3-1432-3D39-8684D0589A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49942" y="2787158"/>
            <a:ext cx="572304" cy="745075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A4DF8BB-D583-5EBC-49D5-D30C8BE922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734730" y="2875853"/>
            <a:ext cx="990072" cy="766507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5E0AD4A6-4461-FD5A-E2DF-C57D56575D0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065257" y="3824536"/>
            <a:ext cx="543850" cy="61998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C81F319A-7922-B92E-E80B-307F5D8F569D}"/>
              </a:ext>
            </a:extLst>
          </p:cNvPr>
          <p:cNvSpPr txBox="1"/>
          <p:nvPr/>
        </p:nvSpPr>
        <p:spPr>
          <a:xfrm>
            <a:off x="8685987" y="2074603"/>
            <a:ext cx="250581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Durable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D3114F1-BB59-B7C0-2D4D-0004203E8DC1}"/>
              </a:ext>
            </a:extLst>
          </p:cNvPr>
          <p:cNvSpPr txBox="1"/>
          <p:nvPr/>
        </p:nvSpPr>
        <p:spPr>
          <a:xfrm>
            <a:off x="8733018" y="3856057"/>
            <a:ext cx="342935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años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Garantía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D4349B7-31EF-1D1D-DA1E-46D2289C0793}"/>
              </a:ext>
            </a:extLst>
          </p:cNvPr>
          <p:cNvSpPr txBox="1"/>
          <p:nvPr/>
        </p:nvSpPr>
        <p:spPr>
          <a:xfrm>
            <a:off x="8733573" y="2927773"/>
            <a:ext cx="221637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Zero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fisuras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BB9CF11-F50E-81FE-D054-C4B2FF56E554}"/>
              </a:ext>
            </a:extLst>
          </p:cNvPr>
          <p:cNvSpPr txBox="1"/>
          <p:nvPr/>
        </p:nvSpPr>
        <p:spPr>
          <a:xfrm>
            <a:off x="4693908" y="2096374"/>
            <a:ext cx="290335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Ultra Resistencia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F49F540-0261-9A73-4A0D-CB7F80645E17}"/>
              </a:ext>
            </a:extLst>
          </p:cNvPr>
          <p:cNvSpPr txBox="1"/>
          <p:nvPr/>
        </p:nvSpPr>
        <p:spPr>
          <a:xfrm>
            <a:off x="4740939" y="2963426"/>
            <a:ext cx="306045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Prot. Sol &amp;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LLuvia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E37D12C-677C-A982-BDBE-1CC1A7C8A1FD}"/>
              </a:ext>
            </a:extLst>
          </p:cNvPr>
          <p:cNvSpPr txBox="1"/>
          <p:nvPr/>
        </p:nvSpPr>
        <p:spPr>
          <a:xfrm>
            <a:off x="4741496" y="3875819"/>
            <a:ext cx="290335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Hidrorepelente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BC9A8C08-7BA6-C888-EA09-3F5826721245}"/>
              </a:ext>
            </a:extLst>
          </p:cNvPr>
          <p:cNvGrpSpPr/>
          <p:nvPr/>
        </p:nvGrpSpPr>
        <p:grpSpPr>
          <a:xfrm>
            <a:off x="9048100" y="4554010"/>
            <a:ext cx="2825293" cy="839763"/>
            <a:chOff x="6398563" y="1478308"/>
            <a:chExt cx="4411859" cy="1200160"/>
          </a:xfrm>
        </p:grpSpPr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id="{1B30C156-BBC3-4C9E-FCF2-8BCE72444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398563" y="1478308"/>
              <a:ext cx="2479921" cy="1200160"/>
            </a:xfrm>
            <a:prstGeom prst="rect">
              <a:avLst/>
            </a:prstGeom>
          </p:spPr>
        </p:pic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3AF12444-90E4-2B2E-1EAF-10A1ED0EA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9181647" y="1811559"/>
              <a:ext cx="1628775" cy="542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939910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7">
            <a:extLst>
              <a:ext uri="{FF2B5EF4-FFF2-40B4-BE49-F238E27FC236}">
                <a16:creationId xmlns:a16="http://schemas.microsoft.com/office/drawing/2014/main" id="{168409CC-C406-4B61-9BE8-18F516B5D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165DEB58-0560-4F4E-8D2C-AE61CBCEB8F4}"/>
              </a:ext>
            </a:extLst>
          </p:cNvPr>
          <p:cNvSpPr txBox="1">
            <a:spLocks/>
          </p:cNvSpPr>
          <p:nvPr/>
        </p:nvSpPr>
        <p:spPr>
          <a:xfrm>
            <a:off x="419100" y="1792288"/>
            <a:ext cx="5302250" cy="44608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038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34823" name="Imagem 12">
            <a:extLst>
              <a:ext uri="{FF2B5EF4-FFF2-40B4-BE49-F238E27FC236}">
                <a16:creationId xmlns:a16="http://schemas.microsoft.com/office/drawing/2014/main" id="{FDB096DD-3446-45DA-A6E1-B271F65EE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Imagem 13">
            <a:extLst>
              <a:ext uri="{FF2B5EF4-FFF2-40B4-BE49-F238E27FC236}">
                <a16:creationId xmlns:a16="http://schemas.microsoft.com/office/drawing/2014/main" id="{AB7E0CA2-DB5B-4615-BAEA-78F25F10E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3AC817E7-D4AA-4828-AA9A-1C514987EEAF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Máxima </a:t>
            </a:r>
            <a:r>
              <a:rPr kumimoji="0" lang="pt-B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Protección</a:t>
            </a:r>
            <a:endParaRPr kumimoji="0" lang="pt-BR" sz="4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Noto Sans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711C7E-DBC1-4FA0-B4A6-41403006E5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98813"/>
            <a:ext cx="1900766" cy="190076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9165405-98DD-481A-98A1-778D42C5BB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176" y="1965326"/>
            <a:ext cx="3304646" cy="330464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C56B593-8CF5-D241-6730-C9B6ACAE808B}"/>
              </a:ext>
            </a:extLst>
          </p:cNvPr>
          <p:cNvSpPr txBox="1"/>
          <p:nvPr/>
        </p:nvSpPr>
        <p:spPr>
          <a:xfrm>
            <a:off x="5445822" y="5682854"/>
            <a:ext cx="162095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33105597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7">
            <a:extLst>
              <a:ext uri="{FF2B5EF4-FFF2-40B4-BE49-F238E27FC236}">
                <a16:creationId xmlns:a16="http://schemas.microsoft.com/office/drawing/2014/main" id="{228EAE31-9B99-45E7-99D4-17DEF1FFC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15D2F0B-349F-4940-A327-A8AD2ED80AD8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Protege Acrílico Premium</a:t>
            </a:r>
          </a:p>
        </p:txBody>
      </p:sp>
      <p:pic>
        <p:nvPicPr>
          <p:cNvPr id="26633" name="Imagem 12">
            <a:extLst>
              <a:ext uri="{FF2B5EF4-FFF2-40B4-BE49-F238E27FC236}">
                <a16:creationId xmlns:a16="http://schemas.microsoft.com/office/drawing/2014/main" id="{AAB6A433-5873-47CC-BF4D-B25CF69C5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Imagem 13">
            <a:extLst>
              <a:ext uri="{FF2B5EF4-FFF2-40B4-BE49-F238E27FC236}">
                <a16:creationId xmlns:a16="http://schemas.microsoft.com/office/drawing/2014/main" id="{23861094-3DDC-4D7F-9AC2-4D15353C4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E5827C9-CA63-4DC4-9A8C-D211FC016A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817" y="2686051"/>
            <a:ext cx="2011680" cy="201168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D4D6EF4-AF28-402C-9D31-DF9831D101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31" y="1505412"/>
            <a:ext cx="3346704" cy="3346704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282540C-C189-4934-A55A-3276EEECF4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6281" y="4676364"/>
            <a:ext cx="5335143" cy="2045925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1858B33-1F2F-4572-BA1C-2AD8FBD63E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874" y="4155796"/>
            <a:ext cx="4264999" cy="2702204"/>
          </a:xfrm>
          <a:prstGeom prst="rect">
            <a:avLst/>
          </a:prstGeom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739D54BE-79EE-4C5A-AA59-B14C6FB9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47" y="6132367"/>
            <a:ext cx="143556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01EB48A-0CD5-690D-3BC5-7F15676714F3}"/>
              </a:ext>
            </a:extLst>
          </p:cNvPr>
          <p:cNvGrpSpPr/>
          <p:nvPr/>
        </p:nvGrpSpPr>
        <p:grpSpPr>
          <a:xfrm>
            <a:off x="6242752" y="1786651"/>
            <a:ext cx="5252329" cy="2165884"/>
            <a:chOff x="6070199" y="2005589"/>
            <a:chExt cx="5481441" cy="2472440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8E553A13-07EF-965D-CF1E-BA11EA651E17}"/>
                </a:ext>
              </a:extLst>
            </p:cNvPr>
            <p:cNvGrpSpPr/>
            <p:nvPr/>
          </p:nvGrpSpPr>
          <p:grpSpPr>
            <a:xfrm>
              <a:off x="6077695" y="2014401"/>
              <a:ext cx="2522198" cy="616738"/>
              <a:chOff x="6279385" y="2323105"/>
              <a:chExt cx="1994823" cy="494766"/>
            </a:xfrm>
          </p:grpSpPr>
          <p:pic>
            <p:nvPicPr>
              <p:cNvPr id="32" name="Gráfico 31">
                <a:extLst>
                  <a:ext uri="{FF2B5EF4-FFF2-40B4-BE49-F238E27FC236}">
                    <a16:creationId xmlns:a16="http://schemas.microsoft.com/office/drawing/2014/main" id="{1ECC9914-7B76-CC31-82A3-D63B09048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279385" y="2323105"/>
                <a:ext cx="437235" cy="494766"/>
              </a:xfrm>
              <a:prstGeom prst="rect">
                <a:avLst/>
              </a:prstGeom>
            </p:spPr>
          </p:pic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D344D045-1BE0-714C-6595-293982487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817979" y="2394533"/>
                <a:ext cx="1456229" cy="310662"/>
              </a:xfrm>
              <a:prstGeom prst="rect">
                <a:avLst/>
              </a:prstGeom>
            </p:spPr>
          </p:pic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6AD8F23A-409C-539C-0CC4-CD27489F5426}"/>
                </a:ext>
              </a:extLst>
            </p:cNvPr>
            <p:cNvGrpSpPr/>
            <p:nvPr/>
          </p:nvGrpSpPr>
          <p:grpSpPr>
            <a:xfrm>
              <a:off x="6070200" y="2867569"/>
              <a:ext cx="1919682" cy="616738"/>
              <a:chOff x="6279270" y="3051189"/>
              <a:chExt cx="1453008" cy="494766"/>
            </a:xfrm>
          </p:grpSpPr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7462D719-F6E7-25AB-051D-D2F082E7A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279270" y="3051189"/>
                <a:ext cx="437235" cy="494766"/>
              </a:xfrm>
              <a:prstGeom prst="rect">
                <a:avLst/>
              </a:prstGeom>
            </p:spPr>
          </p:pic>
          <p:pic>
            <p:nvPicPr>
              <p:cNvPr id="31" name="Gráfico 30">
                <a:extLst>
                  <a:ext uri="{FF2B5EF4-FFF2-40B4-BE49-F238E27FC236}">
                    <a16:creationId xmlns:a16="http://schemas.microsoft.com/office/drawing/2014/main" id="{0C3346B0-BBBF-2E7A-4A5E-24EE18C61E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6819711" y="3147462"/>
                <a:ext cx="912567" cy="310661"/>
              </a:xfrm>
              <a:prstGeom prst="rect">
                <a:avLst/>
              </a:prstGeom>
            </p:spPr>
          </p:pic>
        </p:grp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0383B722-317C-ACF4-A20D-EC24A0EEACD5}"/>
                </a:ext>
              </a:extLst>
            </p:cNvPr>
            <p:cNvGrpSpPr/>
            <p:nvPr/>
          </p:nvGrpSpPr>
          <p:grpSpPr>
            <a:xfrm>
              <a:off x="9103385" y="2005589"/>
              <a:ext cx="2448255" cy="625550"/>
              <a:chOff x="7538486" y="4377501"/>
              <a:chExt cx="2506456" cy="657260"/>
            </a:xfrm>
          </p:grpSpPr>
          <p:pic>
            <p:nvPicPr>
              <p:cNvPr id="26" name="Gráfico 25">
                <a:extLst>
                  <a:ext uri="{FF2B5EF4-FFF2-40B4-BE49-F238E27FC236}">
                    <a16:creationId xmlns:a16="http://schemas.microsoft.com/office/drawing/2014/main" id="{0C83B0EE-036F-542A-DC64-FFA199694E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8249634" y="4489399"/>
                <a:ext cx="1795308" cy="434031"/>
              </a:xfrm>
              <a:prstGeom prst="rect">
                <a:avLst/>
              </a:prstGeom>
            </p:spPr>
          </p:pic>
          <p:pic>
            <p:nvPicPr>
              <p:cNvPr id="27" name="Gráfico 26">
                <a:extLst>
                  <a:ext uri="{FF2B5EF4-FFF2-40B4-BE49-F238E27FC236}">
                    <a16:creationId xmlns:a16="http://schemas.microsoft.com/office/drawing/2014/main" id="{BE4C1239-09C7-E6CA-C271-7C384A188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7538486" y="4377501"/>
                <a:ext cx="584917" cy="657260"/>
              </a:xfrm>
              <a:prstGeom prst="rect">
                <a:avLst/>
              </a:prstGeom>
            </p:spPr>
          </p:pic>
        </p:grpSp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D0B1F8F0-8306-75C8-CE94-0664E1229F8A}"/>
                </a:ext>
              </a:extLst>
            </p:cNvPr>
            <p:cNvGrpSpPr/>
            <p:nvPr/>
          </p:nvGrpSpPr>
          <p:grpSpPr>
            <a:xfrm>
              <a:off x="6070199" y="3808173"/>
              <a:ext cx="2620795" cy="615616"/>
              <a:chOff x="7897634" y="3685648"/>
              <a:chExt cx="3016389" cy="731946"/>
            </a:xfrm>
          </p:grpSpPr>
          <p:pic>
            <p:nvPicPr>
              <p:cNvPr id="24" name="Gráfico 23">
                <a:extLst>
                  <a:ext uri="{FF2B5EF4-FFF2-40B4-BE49-F238E27FC236}">
                    <a16:creationId xmlns:a16="http://schemas.microsoft.com/office/drawing/2014/main" id="{210A73FE-4E03-7E5C-A675-8DF27102BC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7897634" y="3685648"/>
                <a:ext cx="642684" cy="731946"/>
              </a:xfrm>
              <a:prstGeom prst="rect">
                <a:avLst/>
              </a:prstGeom>
            </p:spPr>
          </p:pic>
          <p:pic>
            <p:nvPicPr>
              <p:cNvPr id="25" name="Gráfico 24">
                <a:extLst>
                  <a:ext uri="{FF2B5EF4-FFF2-40B4-BE49-F238E27FC236}">
                    <a16:creationId xmlns:a16="http://schemas.microsoft.com/office/drawing/2014/main" id="{F7F5509E-C9C7-CDBF-E3BA-FD22089B07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8683983" y="3822899"/>
                <a:ext cx="2230040" cy="457443"/>
              </a:xfrm>
              <a:prstGeom prst="rect">
                <a:avLst/>
              </a:prstGeom>
            </p:spPr>
          </p:pic>
        </p:grpSp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039A149B-1738-DAEF-FFEB-127DB89E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9063539" y="2867569"/>
              <a:ext cx="605286" cy="67254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8181106F-4344-9AD6-D8BC-A3BC45146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119784" y="3787034"/>
              <a:ext cx="554936" cy="634213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82437553-D4B8-282F-1114-C88793E5C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9798019" y="3843817"/>
              <a:ext cx="1298625" cy="634212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EBAE7F70-B355-EBA6-C5F3-EEC7B0551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9832353" y="2908979"/>
              <a:ext cx="1718580" cy="582100"/>
            </a:xfrm>
            <a:prstGeom prst="rect">
              <a:avLst/>
            </a:prstGeom>
          </p:spPr>
        </p:pic>
      </p:grpSp>
      <p:pic>
        <p:nvPicPr>
          <p:cNvPr id="34" name="Gráfico 33">
            <a:extLst>
              <a:ext uri="{FF2B5EF4-FFF2-40B4-BE49-F238E27FC236}">
                <a16:creationId xmlns:a16="http://schemas.microsoft.com/office/drawing/2014/main" id="{E29588BE-84CA-9853-0BE1-021851CF68B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666544" y="1971332"/>
            <a:ext cx="1645242" cy="55820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6C454EC-C43C-E4E6-3DDC-A59B17EF5777}"/>
              </a:ext>
            </a:extLst>
          </p:cNvPr>
          <p:cNvSpPr txBox="1"/>
          <p:nvPr/>
        </p:nvSpPr>
        <p:spPr>
          <a:xfrm>
            <a:off x="6848365" y="1769653"/>
            <a:ext cx="210506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Limpia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Fácil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0C38B15-221F-660A-17A6-D154B2C5542E}"/>
              </a:ext>
            </a:extLst>
          </p:cNvPr>
          <p:cNvSpPr txBox="1"/>
          <p:nvPr/>
        </p:nvSpPr>
        <p:spPr>
          <a:xfrm>
            <a:off x="6871642" y="2506078"/>
            <a:ext cx="144623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Durable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A342A848-BD72-4CF3-D9B0-8E833B0B6288}"/>
              </a:ext>
            </a:extLst>
          </p:cNvPr>
          <p:cNvSpPr txBox="1"/>
          <p:nvPr/>
        </p:nvSpPr>
        <p:spPr>
          <a:xfrm>
            <a:off x="6895953" y="3347216"/>
            <a:ext cx="19048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olor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A666401-D51F-70B0-6BE4-A86B9F19EF22}"/>
              </a:ext>
            </a:extLst>
          </p:cNvPr>
          <p:cNvSpPr txBox="1"/>
          <p:nvPr/>
        </p:nvSpPr>
        <p:spPr>
          <a:xfrm>
            <a:off x="9757014" y="1754230"/>
            <a:ext cx="19048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Resistente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438FEBF3-F7C8-635F-20A3-36CDD57145D6}"/>
              </a:ext>
            </a:extLst>
          </p:cNvPr>
          <p:cNvSpPr txBox="1"/>
          <p:nvPr/>
        </p:nvSpPr>
        <p:spPr>
          <a:xfrm>
            <a:off x="9827490" y="2355939"/>
            <a:ext cx="190484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Acabado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Perfecto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196BBD7-1413-3CF9-C769-0FB3009385BC}"/>
              </a:ext>
            </a:extLst>
          </p:cNvPr>
          <p:cNvSpPr txBox="1"/>
          <p:nvPr/>
        </p:nvSpPr>
        <p:spPr>
          <a:xfrm>
            <a:off x="9816671" y="3210595"/>
            <a:ext cx="190484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rgbClr val="282F39"/>
                </a:solidFill>
              </a:rPr>
              <a:t>M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ás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Antimoho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m 7">
            <a:extLst>
              <a:ext uri="{FF2B5EF4-FFF2-40B4-BE49-F238E27FC236}">
                <a16:creationId xmlns:a16="http://schemas.microsoft.com/office/drawing/2014/main" id="{25B4ADBB-EB4E-4595-A789-D479F0388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Imagem 15">
            <a:extLst>
              <a:ext uri="{FF2B5EF4-FFF2-40B4-BE49-F238E27FC236}">
                <a16:creationId xmlns:a16="http://schemas.microsoft.com/office/drawing/2014/main" id="{5FD344FC-C14A-4FBC-AA1F-9D9883C40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Imagem 16">
            <a:extLst>
              <a:ext uri="{FF2B5EF4-FFF2-40B4-BE49-F238E27FC236}">
                <a16:creationId xmlns:a16="http://schemas.microsoft.com/office/drawing/2014/main" id="{F0FF5E3F-95FD-4009-9D95-57518B031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80C939D0-0CBE-4B9F-BFB8-4B2A5F74A754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Rendimiento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 Extra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F1D2111-E035-4482-99D9-5E15298D95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885" y="1607693"/>
            <a:ext cx="3429321" cy="342932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B88BEDD-B7FD-45BB-B4A4-374148B8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1168" y="4941514"/>
            <a:ext cx="5235896" cy="176964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D56AE86-3F2B-43DF-BED5-FDA94323C0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9321" y="4564676"/>
            <a:ext cx="3500891" cy="2192503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4034D9E4-6D4F-4650-8D23-782E3EDAF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356" y="6270690"/>
            <a:ext cx="143556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B90881DC-3175-5F1E-F12C-2C222542EF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72349" y="3616918"/>
            <a:ext cx="554057" cy="625879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1F9AE39A-89C1-B2BA-6C04-3DBB6081AD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98952" y="3613655"/>
            <a:ext cx="554058" cy="637689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2BD5AC2B-682F-AAEC-1ACE-5E782A830E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98952" y="1824281"/>
            <a:ext cx="564917" cy="638147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CC22914A-02BE-42D7-A43B-6F4C0EE748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64867" y="2670218"/>
            <a:ext cx="554058" cy="630105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6A63F154-30D8-B7C6-8EF8-89DAE216BB4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98952" y="2664786"/>
            <a:ext cx="554058" cy="635537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76471D1D-F18E-4A57-AA58-A60DD7DC06E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374001" y="1824281"/>
            <a:ext cx="545278" cy="617025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AD302CE3-E3A2-2CCF-92B3-FEDFF4586DB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052702" y="3641934"/>
            <a:ext cx="1614435" cy="694207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88BD23BA-3286-58CC-260E-F301493B484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108569" y="3638041"/>
            <a:ext cx="1676678" cy="693242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97B1A2A5-D17E-A00F-EE5B-BAF570F7A3A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115549" y="1962129"/>
            <a:ext cx="2159589" cy="36244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666E210F-95EF-AF2C-92EA-7EF2C1CC9652}"/>
              </a:ext>
            </a:extLst>
          </p:cNvPr>
          <p:cNvSpPr txBox="1"/>
          <p:nvPr/>
        </p:nvSpPr>
        <p:spPr>
          <a:xfrm>
            <a:off x="6001845" y="1824281"/>
            <a:ext cx="188384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Resistente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7EDB2FD-0515-03F3-ABDC-F4541CBF0030}"/>
              </a:ext>
            </a:extLst>
          </p:cNvPr>
          <p:cNvSpPr txBox="1"/>
          <p:nvPr/>
        </p:nvSpPr>
        <p:spPr>
          <a:xfrm>
            <a:off x="6001844" y="2665069"/>
            <a:ext cx="14045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olor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3F5DC39-61E6-814C-B59F-D00CE12F6167}"/>
              </a:ext>
            </a:extLst>
          </p:cNvPr>
          <p:cNvSpPr txBox="1"/>
          <p:nvPr/>
        </p:nvSpPr>
        <p:spPr>
          <a:xfrm>
            <a:off x="5998961" y="3459472"/>
            <a:ext cx="2246128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Concentrado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10DBB43-C9F1-73F9-ACF1-72FB5EA2B91F}"/>
              </a:ext>
            </a:extLst>
          </p:cNvPr>
          <p:cNvSpPr txBox="1"/>
          <p:nvPr/>
        </p:nvSpPr>
        <p:spPr>
          <a:xfrm>
            <a:off x="9076315" y="1608837"/>
            <a:ext cx="239299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Optima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Cobertura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502CB0D-6B24-89BB-A423-E8499FB2CD59}"/>
              </a:ext>
            </a:extLst>
          </p:cNvPr>
          <p:cNvSpPr txBox="1"/>
          <p:nvPr/>
        </p:nvSpPr>
        <p:spPr>
          <a:xfrm>
            <a:off x="9228715" y="2663762"/>
            <a:ext cx="239299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Antimoho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38539DF-EE25-23A2-DF75-315AFA341D2A}"/>
              </a:ext>
            </a:extLst>
          </p:cNvPr>
          <p:cNvSpPr txBox="1"/>
          <p:nvPr/>
        </p:nvSpPr>
        <p:spPr>
          <a:xfrm>
            <a:off x="9052745" y="3456904"/>
            <a:ext cx="239299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Rendimiento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A9CA10D-6B09-3262-E6FD-EFB5F9EFC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69" y="1872448"/>
            <a:ext cx="3220757" cy="322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7DE2AD4B-72C1-47E4-A7F4-F3D15F2CE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40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8677" name="Imagem 19">
            <a:extLst>
              <a:ext uri="{FF2B5EF4-FFF2-40B4-BE49-F238E27FC236}">
                <a16:creationId xmlns:a16="http://schemas.microsoft.com/office/drawing/2014/main" id="{DD57CC9F-3425-4F7B-AA7A-74D637095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-730465"/>
            <a:ext cx="3560618" cy="758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9">
            <a:extLst>
              <a:ext uri="{FF2B5EF4-FFF2-40B4-BE49-F238E27FC236}">
                <a16:creationId xmlns:a16="http://schemas.microsoft.com/office/drawing/2014/main" id="{BF23DA86-8CCA-7BA9-0B32-16B1B0F11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 rot="10800000">
            <a:off x="8894618" y="-1"/>
            <a:ext cx="3297382" cy="727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80309" y="2635387"/>
            <a:ext cx="9408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solidFill>
                  <a:srgbClr val="282F39"/>
                </a:solidFill>
                <a:latin typeface="HelveticaNeueLT Std Cn"/>
              </a:rPr>
              <a:t>LÍNEAS COMPLEMENTARES</a:t>
            </a:r>
            <a:endParaRPr kumimoji="0" lang="pt-BR" sz="7200" b="1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HelveticaNeueLT Std Cn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98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478" y="152400"/>
            <a:ext cx="4254173" cy="1347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867945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7C3A380-1649-5F6C-A598-90E3A0C629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34" y="1621665"/>
            <a:ext cx="3861923" cy="3861923"/>
          </a:xfrm>
          <a:prstGeom prst="rect">
            <a:avLst/>
          </a:prstGeom>
        </p:spPr>
      </p:pic>
      <p:pic>
        <p:nvPicPr>
          <p:cNvPr id="14" name="Imagem 7">
            <a:extLst>
              <a:ext uri="{FF2B5EF4-FFF2-40B4-BE49-F238E27FC236}">
                <a16:creationId xmlns:a16="http://schemas.microsoft.com/office/drawing/2014/main" id="{532F4C86-1FA4-49EC-8E45-7F9C3DC5A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256667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9">
            <a:extLst>
              <a:ext uri="{FF2B5EF4-FFF2-40B4-BE49-F238E27FC236}">
                <a16:creationId xmlns:a16="http://schemas.microsoft.com/office/drawing/2014/main" id="{CFCB75FA-8D11-4095-8DAE-9900D2DE0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A212772-F9CD-486B-BD29-7D0A76DBE265}"/>
              </a:ext>
            </a:extLst>
          </p:cNvPr>
          <p:cNvSpPr txBox="1"/>
          <p:nvPr/>
        </p:nvSpPr>
        <p:spPr>
          <a:xfrm>
            <a:off x="6552926" y="5529995"/>
            <a:ext cx="5168101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HelveticaNeueLT Std Cn" panose="020B0506030502030204" pitchFamily="34" charset="0"/>
                <a:ea typeface="+mn-ea"/>
                <a:cs typeface="Arial" panose="020B0604020202020204" pitchFamily="34" charset="0"/>
              </a:rPr>
              <a:t>Acabado: Mate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HelveticaNeueLT Std Cn" panose="020B0506030502030204" pitchFamily="34" charset="0"/>
                <a:ea typeface="+mn-ea"/>
                <a:cs typeface="Arial" panose="020B0604020202020204" pitchFamily="34" charset="0"/>
              </a:rPr>
              <a:t>Color: Blanco.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HelveticaNeueLT Std Cn" panose="020B0506030502030204" pitchFamily="34" charset="0"/>
                <a:ea typeface="+mn-ea"/>
                <a:cs typeface="Arial" panose="020B0604020202020204" pitchFamily="34" charset="0"/>
              </a:rPr>
              <a:t>Hasta 160m² balde por mano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5851916-1914-3EB6-BE1F-8C9338A178E4}"/>
              </a:ext>
            </a:extLst>
          </p:cNvPr>
          <p:cNvGrpSpPr/>
          <p:nvPr/>
        </p:nvGrpSpPr>
        <p:grpSpPr>
          <a:xfrm>
            <a:off x="1847125" y="5590787"/>
            <a:ext cx="3629892" cy="1051063"/>
            <a:chOff x="1248080" y="5574184"/>
            <a:chExt cx="4464779" cy="1292811"/>
          </a:xfrm>
        </p:grpSpPr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61268179-E2AC-8F59-1E2E-441C32422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48080" y="5658261"/>
              <a:ext cx="944156" cy="1124656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677BD398-1F64-BA0A-8833-0226EDC04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236" y="5574184"/>
              <a:ext cx="3520623" cy="1292811"/>
            </a:xfrm>
            <a:prstGeom prst="rect">
              <a:avLst/>
            </a:prstGeom>
          </p:spPr>
        </p:pic>
      </p:grpSp>
      <p:pic>
        <p:nvPicPr>
          <p:cNvPr id="2" name="Imagem 19">
            <a:extLst>
              <a:ext uri="{FF2B5EF4-FFF2-40B4-BE49-F238E27FC236}">
                <a16:creationId xmlns:a16="http://schemas.microsoft.com/office/drawing/2014/main" id="{80E7D678-AB7D-1A81-681E-94154CCBF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 rot="10800000">
            <a:off x="10574337" y="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B3770B7-5CCA-C792-2044-F446E1CC2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01891" y="1633163"/>
            <a:ext cx="3670171" cy="804862"/>
          </a:xfrm>
          <a:prstGeom prst="rect">
            <a:avLst/>
          </a:prstGeom>
        </p:spPr>
      </p:pic>
      <p:grpSp>
        <p:nvGrpSpPr>
          <p:cNvPr id="49" name="Agrupar 48">
            <a:extLst>
              <a:ext uri="{FF2B5EF4-FFF2-40B4-BE49-F238E27FC236}">
                <a16:creationId xmlns:a16="http://schemas.microsoft.com/office/drawing/2014/main" id="{FAD0B4B0-4884-58AF-3903-23220351160F}"/>
              </a:ext>
            </a:extLst>
          </p:cNvPr>
          <p:cNvGrpSpPr/>
          <p:nvPr/>
        </p:nvGrpSpPr>
        <p:grpSpPr>
          <a:xfrm>
            <a:off x="6227558" y="2876687"/>
            <a:ext cx="6462282" cy="2348150"/>
            <a:chOff x="6706506" y="2876687"/>
            <a:chExt cx="6462282" cy="2348150"/>
          </a:xfrm>
        </p:grpSpPr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C73223CF-9403-E68D-7FAC-8CF8DB0A2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706506" y="3830956"/>
              <a:ext cx="3739141" cy="1393881"/>
            </a:xfrm>
            <a:prstGeom prst="rect">
              <a:avLst/>
            </a:prstGeom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EF542122-7578-43CF-7050-D095A4EFC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758438" y="2883156"/>
              <a:ext cx="397268" cy="467374"/>
            </a:xfrm>
            <a:prstGeom prst="rect">
              <a:avLst/>
            </a:prstGeom>
          </p:spPr>
        </p:pic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B2A78275-FE77-8094-2A8C-864C0D428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770504" y="3361466"/>
              <a:ext cx="363724" cy="427909"/>
            </a:xfrm>
            <a:prstGeom prst="rect">
              <a:avLst/>
            </a:prstGeom>
          </p:spPr>
        </p:pic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43A98F63-D8AC-FCC7-F8DE-8720DE389308}"/>
                </a:ext>
              </a:extLst>
            </p:cNvPr>
            <p:cNvSpPr txBox="1"/>
            <p:nvPr/>
          </p:nvSpPr>
          <p:spPr>
            <a:xfrm>
              <a:off x="7104924" y="2876687"/>
              <a:ext cx="481418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Mayor durabilidad de la pintura</a:t>
              </a:r>
              <a:endParaRPr kumimoji="0" lang="pt-BR" sz="23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0BF11ED9-166B-C399-C8E7-CCEAC58DAFD8}"/>
                </a:ext>
              </a:extLst>
            </p:cNvPr>
            <p:cNvSpPr txBox="1"/>
            <p:nvPr/>
          </p:nvSpPr>
          <p:spPr>
            <a:xfrm>
              <a:off x="7104924" y="3323063"/>
              <a:ext cx="606386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Previene el descascarado de la pintura</a:t>
              </a:r>
              <a:endParaRPr kumimoji="0" lang="pt-BR" sz="23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2CF5A7E-D965-03E3-96E8-960E3516444B}"/>
              </a:ext>
            </a:extLst>
          </p:cNvPr>
          <p:cNvSpPr txBox="1"/>
          <p:nvPr/>
        </p:nvSpPr>
        <p:spPr>
          <a:xfrm>
            <a:off x="6655280" y="4256708"/>
            <a:ext cx="4814184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Salpicadura baja</a:t>
            </a:r>
            <a:endParaRPr kumimoji="0" lang="pt-BR" sz="23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EFEF0FF-B9E2-01A9-A52C-9C1F35616DDC}"/>
              </a:ext>
            </a:extLst>
          </p:cNvPr>
          <p:cNvSpPr txBox="1"/>
          <p:nvPr/>
        </p:nvSpPr>
        <p:spPr>
          <a:xfrm>
            <a:off x="6685760" y="4774868"/>
            <a:ext cx="4814184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Une partículas sueltas</a:t>
            </a:r>
            <a:endParaRPr kumimoji="0" lang="pt-BR" sz="23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0CDD3DC-250B-258D-8D58-34AE8BDAE7C6}"/>
              </a:ext>
            </a:extLst>
          </p:cNvPr>
          <p:cNvSpPr txBox="1"/>
          <p:nvPr/>
        </p:nvSpPr>
        <p:spPr>
          <a:xfrm>
            <a:off x="6685760" y="2109466"/>
            <a:ext cx="5553569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FONDO + SELLADOR PIGMENTADO</a:t>
            </a:r>
            <a:endParaRPr kumimoji="0" lang="pt-BR" sz="23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FFD2760-8FCB-A431-8415-E0E5612D0D6E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Noto Sans"/>
              </a:rPr>
              <a:t>DUE PRO 300</a:t>
            </a:r>
            <a:endParaRPr kumimoji="0" lang="pt-BR" sz="4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Noto Sans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936640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m 7">
            <a:extLst>
              <a:ext uri="{FF2B5EF4-FFF2-40B4-BE49-F238E27FC236}">
                <a16:creationId xmlns:a16="http://schemas.microsoft.com/office/drawing/2014/main" id="{35093F33-5959-4451-896A-DE4345C7C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9E1B4AE9-DA6F-45CD-835D-ECAA7522CC03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Ultra Piso </a:t>
            </a:r>
          </a:p>
        </p:txBody>
      </p:sp>
      <p:pic>
        <p:nvPicPr>
          <p:cNvPr id="32773" name="Imagem 19">
            <a:extLst>
              <a:ext uri="{FF2B5EF4-FFF2-40B4-BE49-F238E27FC236}">
                <a16:creationId xmlns:a16="http://schemas.microsoft.com/office/drawing/2014/main" id="{83CD9D05-1B9A-4605-AD44-20641696D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Imagem 20">
            <a:extLst>
              <a:ext uri="{FF2B5EF4-FFF2-40B4-BE49-F238E27FC236}">
                <a16:creationId xmlns:a16="http://schemas.microsoft.com/office/drawing/2014/main" id="{85F74D33-F966-4A8F-A26A-14F242A41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5AAB219-F231-45AD-8DBD-018BDA7B5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607" y="4619064"/>
            <a:ext cx="5170734" cy="152352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748BBB3-69A0-47CF-99AE-7E3EBF807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895" y="4827082"/>
            <a:ext cx="5236750" cy="1856200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0888BAA3-B678-9704-F184-D6988BC1B0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97146" y="1927958"/>
            <a:ext cx="838200" cy="647700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F0F11DC0-FA32-081D-5FC8-5C46633B88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3130" y="2788946"/>
            <a:ext cx="680083" cy="647699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78F38AD8-B31C-1149-0B29-27D213D2BD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33425" y="3755600"/>
            <a:ext cx="550643" cy="615425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24892140-718F-5B9A-BC79-63723D7D80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83816" y="3725196"/>
            <a:ext cx="554058" cy="637689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8AAA9080-300D-D073-CE71-6A3236CB14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285710" y="3882390"/>
            <a:ext cx="1485900" cy="247650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A0DFC748-8D04-F4CF-4CF9-18B34E575E1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285710" y="2957722"/>
            <a:ext cx="2133685" cy="342041"/>
          </a:xfrm>
          <a:prstGeom prst="rect">
            <a:avLst/>
          </a:prstGeom>
        </p:spPr>
      </p:pic>
      <p:pic>
        <p:nvPicPr>
          <p:cNvPr id="37" name="Gráfico 36">
            <a:extLst>
              <a:ext uri="{FF2B5EF4-FFF2-40B4-BE49-F238E27FC236}">
                <a16:creationId xmlns:a16="http://schemas.microsoft.com/office/drawing/2014/main" id="{72F35EEA-7D34-67F7-992B-32B0626301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28434" y="2958970"/>
            <a:ext cx="2121603" cy="274740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EF777AB4-8C21-67D2-1FE0-E621E5BC190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230089" y="3792159"/>
            <a:ext cx="1331036" cy="615425"/>
          </a:xfrm>
          <a:prstGeom prst="rect">
            <a:avLst/>
          </a:prstGeom>
        </p:spPr>
      </p:pic>
      <p:pic>
        <p:nvPicPr>
          <p:cNvPr id="39" name="Gráfico 38">
            <a:extLst>
              <a:ext uri="{FF2B5EF4-FFF2-40B4-BE49-F238E27FC236}">
                <a16:creationId xmlns:a16="http://schemas.microsoft.com/office/drawing/2014/main" id="{D464BE56-760A-6E97-9E3F-EBF88BC9D94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583817" y="1941269"/>
            <a:ext cx="558725" cy="631152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EA4CA22F-676A-A1B1-B9F6-E886F75E4ED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585869" y="2804529"/>
            <a:ext cx="554620" cy="633852"/>
          </a:xfrm>
          <a:prstGeom prst="rect">
            <a:avLst/>
          </a:prstGeom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8A8E100C-0CFB-AD7D-95D9-2A413E91487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285710" y="2095880"/>
            <a:ext cx="2159589" cy="362449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0677F3C7-0395-0D2C-A436-9C0A47EEE895}"/>
              </a:ext>
            </a:extLst>
          </p:cNvPr>
          <p:cNvSpPr txBox="1"/>
          <p:nvPr/>
        </p:nvSpPr>
        <p:spPr>
          <a:xfrm>
            <a:off x="6228434" y="1755541"/>
            <a:ext cx="1883849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3x más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Resistente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66E2BEC-3234-36D3-4113-87CC0BCDE8ED}"/>
              </a:ext>
            </a:extLst>
          </p:cNvPr>
          <p:cNvSpPr txBox="1"/>
          <p:nvPr/>
        </p:nvSpPr>
        <p:spPr>
          <a:xfrm>
            <a:off x="9202324" y="1753313"/>
            <a:ext cx="300885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Óptima Cobertura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568E4D18-714B-062F-AE57-EF4F427D4043}"/>
              </a:ext>
            </a:extLst>
          </p:cNvPr>
          <p:cNvSpPr txBox="1"/>
          <p:nvPr/>
        </p:nvSpPr>
        <p:spPr>
          <a:xfrm>
            <a:off x="9183150" y="2808023"/>
            <a:ext cx="300885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Durable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CC29A047-ACED-B78C-1ABF-56F3B810857C}"/>
              </a:ext>
            </a:extLst>
          </p:cNvPr>
          <p:cNvSpPr txBox="1"/>
          <p:nvPr/>
        </p:nvSpPr>
        <p:spPr>
          <a:xfrm>
            <a:off x="9285710" y="3722341"/>
            <a:ext cx="213368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Rinde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más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2D510720-19A2-19B4-F4D4-F23B35D4381F}"/>
              </a:ext>
            </a:extLst>
          </p:cNvPr>
          <p:cNvSpPr txBox="1"/>
          <p:nvPr/>
        </p:nvSpPr>
        <p:spPr>
          <a:xfrm>
            <a:off x="6163583" y="2625816"/>
            <a:ext cx="228857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Alta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Adherencia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CFE40DA-C5DF-AA99-3CFD-92684D552CB1}"/>
              </a:ext>
            </a:extLst>
          </p:cNvPr>
          <p:cNvSpPr txBox="1"/>
          <p:nvPr/>
        </p:nvSpPr>
        <p:spPr>
          <a:xfrm>
            <a:off x="6185355" y="3597614"/>
            <a:ext cx="228857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Fómula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Innovadora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30BA3D6-5638-7B5F-5AC5-6FCBEB755B06}"/>
              </a:ext>
            </a:extLst>
          </p:cNvPr>
          <p:cNvGrpSpPr/>
          <p:nvPr/>
        </p:nvGrpSpPr>
        <p:grpSpPr>
          <a:xfrm>
            <a:off x="893508" y="1750680"/>
            <a:ext cx="3110886" cy="2801041"/>
            <a:chOff x="476380" y="1590854"/>
            <a:chExt cx="4519764" cy="4129501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B8DE78C9-D7FA-B504-4836-5F1614467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380" y="1590854"/>
              <a:ext cx="3120567" cy="4129501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5DC919F4-B8A4-3C5C-E579-4AFB32D1B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356" y="3154802"/>
              <a:ext cx="2025788" cy="2394884"/>
            </a:xfrm>
            <a:prstGeom prst="rect">
              <a:avLst/>
            </a:prstGeom>
          </p:spPr>
        </p:pic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FC261390-9C71-603E-F6BC-442A5B534F98}"/>
              </a:ext>
            </a:extLst>
          </p:cNvPr>
          <p:cNvSpPr txBox="1"/>
          <p:nvPr/>
        </p:nvSpPr>
        <p:spPr>
          <a:xfrm>
            <a:off x="6568079" y="6145006"/>
            <a:ext cx="4203531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Acabado: </a:t>
            </a:r>
            <a:r>
              <a:rPr lang="pt-BR" b="1" dirty="0" err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Semisatinado</a:t>
            </a:r>
            <a:endParaRPr lang="pt-BR" b="1" dirty="0">
              <a:ln>
                <a:solidFill>
                  <a:schemeClr val="tx2"/>
                </a:solidFill>
              </a:ln>
              <a:solidFill>
                <a:schemeClr val="tx2"/>
              </a:solidFill>
              <a:latin typeface="HelveticaNeueLT Std Cn" panose="020B0506030502030204" pitchFamily="34" charset="0"/>
            </a:endParaRPr>
          </a:p>
          <a:p>
            <a:pPr algn="ctr"/>
            <a:r>
              <a:rPr lang="pt-BR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Colores: </a:t>
            </a:r>
            <a:r>
              <a:rPr lang="pt-BR" b="1" dirty="0" err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Disponible</a:t>
            </a:r>
            <a:r>
              <a:rPr lang="pt-BR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 </a:t>
            </a:r>
            <a:r>
              <a:rPr lang="pt-BR" b="1" dirty="0" err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en</a:t>
            </a:r>
            <a:r>
              <a:rPr lang="pt-BR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 12 colores</a:t>
            </a:r>
          </a:p>
          <a:p>
            <a:pPr algn="ctr"/>
            <a:r>
              <a:rPr lang="pt-BR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HelveticaNeueLT Std Cn" panose="020B05060305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253560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Imagem 7">
            <a:extLst>
              <a:ext uri="{FF2B5EF4-FFF2-40B4-BE49-F238E27FC236}">
                <a16:creationId xmlns:a16="http://schemas.microsoft.com/office/drawing/2014/main" id="{05700315-0602-4467-9CE5-5D23287A3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6C2EC337-F4F0-4AC5-991E-07D5A264A4F1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Viatech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 </a:t>
            </a:r>
            <a:r>
              <a:rPr kumimoji="0" lang="pt-B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Demarcación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 </a:t>
            </a:r>
            <a:r>
              <a:rPr kumimoji="0" lang="pt-B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Vial</a:t>
            </a:r>
            <a:endParaRPr kumimoji="0" lang="pt-BR" sz="4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Noto Sans"/>
              <a:ea typeface="+mj-ea"/>
              <a:cs typeface="+mj-cs"/>
            </a:endParaRPr>
          </a:p>
        </p:txBody>
      </p:sp>
      <p:pic>
        <p:nvPicPr>
          <p:cNvPr id="50181" name="Imagem 19">
            <a:extLst>
              <a:ext uri="{FF2B5EF4-FFF2-40B4-BE49-F238E27FC236}">
                <a16:creationId xmlns:a16="http://schemas.microsoft.com/office/drawing/2014/main" id="{F74613E4-CFE2-4FDB-BECF-69C8BC736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Imagem 20">
            <a:extLst>
              <a:ext uri="{FF2B5EF4-FFF2-40B4-BE49-F238E27FC236}">
                <a16:creationId xmlns:a16="http://schemas.microsoft.com/office/drawing/2014/main" id="{A2AD1630-9985-4D94-8A17-8591D6D32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31D008A-F1AB-4412-81CC-35FB34D19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229" y="5594619"/>
            <a:ext cx="5745099" cy="108505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E720A43-4051-478A-8DCC-EBDC5FD04E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90" y="2116629"/>
            <a:ext cx="3739705" cy="37397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44A2A0C-B59D-497F-8AE2-782406903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3970" y="4017962"/>
            <a:ext cx="4400107" cy="274592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1C01DB2-F3DB-4C91-B280-D926BAFFA3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354" y="3429000"/>
            <a:ext cx="2066925" cy="2066925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4F2EDD94-E2EB-B558-BFA8-0ADCDE1C0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1493" y="1713784"/>
            <a:ext cx="631141" cy="681322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DDE185EB-5561-2972-D0B6-14A0FCBDB0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59755" y="2514616"/>
            <a:ext cx="643050" cy="681322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717FEA1C-9AF1-2E86-979C-49F54E401C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43149" y="1722751"/>
            <a:ext cx="631141" cy="681322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640F8251-1D46-DE0F-55FD-C4C91852DA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41531" y="2607978"/>
            <a:ext cx="631141" cy="681322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55F26DEC-C5A5-E54B-6DB2-44AFDD753594}"/>
              </a:ext>
            </a:extLst>
          </p:cNvPr>
          <p:cNvSpPr txBox="1"/>
          <p:nvPr/>
        </p:nvSpPr>
        <p:spPr>
          <a:xfrm>
            <a:off x="5066638" y="1722751"/>
            <a:ext cx="330250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Óptima Resistencia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CA1A19B-044F-97F2-7382-9AF49D1FF61B}"/>
              </a:ext>
            </a:extLst>
          </p:cNvPr>
          <p:cNvSpPr txBox="1"/>
          <p:nvPr/>
        </p:nvSpPr>
        <p:spPr>
          <a:xfrm>
            <a:off x="5064657" y="2599544"/>
            <a:ext cx="302679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adherencia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B35C038-09D8-8EFC-2123-FCDF613D0C4D}"/>
              </a:ext>
            </a:extLst>
          </p:cNvPr>
          <p:cNvSpPr txBox="1"/>
          <p:nvPr/>
        </p:nvSpPr>
        <p:spPr>
          <a:xfrm>
            <a:off x="9349039" y="1745544"/>
            <a:ext cx="238398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Extra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Durable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C2BB7F10-7264-3A3E-8B19-A7FB4D4B63F1}"/>
              </a:ext>
            </a:extLst>
          </p:cNvPr>
          <p:cNvSpPr txBox="1"/>
          <p:nvPr/>
        </p:nvSpPr>
        <p:spPr>
          <a:xfrm>
            <a:off x="9346188" y="2641720"/>
            <a:ext cx="264527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Secado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Rapido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0279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Imagem 7">
            <a:extLst>
              <a:ext uri="{FF2B5EF4-FFF2-40B4-BE49-F238E27FC236}">
                <a16:creationId xmlns:a16="http://schemas.microsoft.com/office/drawing/2014/main" id="{6CE93CBF-8808-4C22-8170-2E623EB94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92075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EBF8544E-7ADD-4CD5-8F71-DE6105957BC2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Esmalte Acqua</a:t>
            </a:r>
          </a:p>
        </p:txBody>
      </p:sp>
      <p:pic>
        <p:nvPicPr>
          <p:cNvPr id="41989" name="Imagem 19">
            <a:extLst>
              <a:ext uri="{FF2B5EF4-FFF2-40B4-BE49-F238E27FC236}">
                <a16:creationId xmlns:a16="http://schemas.microsoft.com/office/drawing/2014/main" id="{6C9D04F9-06DB-4F16-936F-FF2493E94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Imagem 20">
            <a:extLst>
              <a:ext uri="{FF2B5EF4-FFF2-40B4-BE49-F238E27FC236}">
                <a16:creationId xmlns:a16="http://schemas.microsoft.com/office/drawing/2014/main" id="{A86DB05A-2892-48B1-8722-514357964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4">
            <a:extLst>
              <a:ext uri="{FF2B5EF4-FFF2-40B4-BE49-F238E27FC236}">
                <a16:creationId xmlns:a16="http://schemas.microsoft.com/office/drawing/2014/main" id="{160C36CE-C243-4295-809D-D19CF3C5E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986" y="5305208"/>
            <a:ext cx="143556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BC2A3A9-69D6-4FAC-8350-546D027A73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006" y="5756536"/>
            <a:ext cx="4514544" cy="68786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C0D3A8D-4DD7-4314-9D88-F66ACA54E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151" y="4837374"/>
            <a:ext cx="5682819" cy="1838324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67C4861-95CD-E9C9-EF4D-1C545B80BF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88529"/>
          <a:stretch/>
        </p:blipFill>
        <p:spPr>
          <a:xfrm>
            <a:off x="7097584" y="2355997"/>
            <a:ext cx="610404" cy="2114634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D1FD6A6D-7E6B-47C0-3FFE-987F3E2C95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73581" y="2531230"/>
            <a:ext cx="2292237" cy="362937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B9D4E84E-38C6-3D08-EF2F-04F19DE6CF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95581" y="3282157"/>
            <a:ext cx="2885454" cy="262314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BE06A957-F883-E2BB-EBA6-A55C0EB4B1D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95581" y="4021514"/>
            <a:ext cx="3497520" cy="262314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95D8A55A-DFA4-EB65-B24F-657D515D0D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93002" y="2196935"/>
            <a:ext cx="1493249" cy="557606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D15C9537-20E8-9410-500E-A82291ACD6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2764" y="2814457"/>
            <a:ext cx="944156" cy="1124656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19A1D30D-7C13-F09D-A3B3-94C16F6DE79D}"/>
              </a:ext>
            </a:extLst>
          </p:cNvPr>
          <p:cNvSpPr txBox="1"/>
          <p:nvPr/>
        </p:nvSpPr>
        <p:spPr>
          <a:xfrm>
            <a:off x="7686860" y="2421520"/>
            <a:ext cx="294343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Protección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6C29B6F-DFC3-E88A-A171-876F75133D1D}"/>
              </a:ext>
            </a:extLst>
          </p:cNvPr>
          <p:cNvSpPr txBox="1"/>
          <p:nvPr/>
        </p:nvSpPr>
        <p:spPr>
          <a:xfrm>
            <a:off x="7779885" y="3143935"/>
            <a:ext cx="304282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Acabado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Perfecto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7DF6A57-B518-91AF-116C-76E5B0E7AC2F}"/>
              </a:ext>
            </a:extLst>
          </p:cNvPr>
          <p:cNvSpPr txBox="1"/>
          <p:nvPr/>
        </p:nvSpPr>
        <p:spPr>
          <a:xfrm>
            <a:off x="7789781" y="3830722"/>
            <a:ext cx="374493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olor y no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amarillea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23858A-C24D-4006-A5A2-0D2ACDF5C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96" y="1705132"/>
            <a:ext cx="2771543" cy="310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20">
            <a:extLst>
              <a:ext uri="{FF2B5EF4-FFF2-40B4-BE49-F238E27FC236}">
                <a16:creationId xmlns:a16="http://schemas.microsoft.com/office/drawing/2014/main" id="{1907A603-76AD-4040-941A-D8E231D10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0"/>
            <a:ext cx="2066925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7">
            <a:extLst>
              <a:ext uri="{FF2B5EF4-FFF2-40B4-BE49-F238E27FC236}">
                <a16:creationId xmlns:a16="http://schemas.microsoft.com/office/drawing/2014/main" id="{F17B1E27-70B0-4278-92B6-2E68C0AB3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256667"/>
            <a:ext cx="1928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09B6A8A-36D3-4C71-832D-99BFCC54F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3289300"/>
            <a:ext cx="161766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BA7B69E-4523-46AD-B44A-A63DC112F8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22785" y="5324568"/>
            <a:ext cx="944156" cy="1124656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ECB7AE2D-975D-4EE1-94AC-E5B7AE8621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65014" y="1930288"/>
            <a:ext cx="610718" cy="657681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F45E6D45-8C88-4BDE-AF91-515BA29403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60069" y="2787704"/>
            <a:ext cx="610718" cy="657681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673C4AA9-8D06-4026-AB26-E6F3483712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0069" y="3645121"/>
            <a:ext cx="610718" cy="657681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CA788EC2-CE25-49A5-8AC8-BFCF61C06B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471" y="4490269"/>
            <a:ext cx="610718" cy="65768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52078803-4B7D-27E0-A582-3888526A02FE}"/>
              </a:ext>
            </a:extLst>
          </p:cNvPr>
          <p:cNvSpPr txBox="1"/>
          <p:nvPr/>
        </p:nvSpPr>
        <p:spPr>
          <a:xfrm>
            <a:off x="8055363" y="1969294"/>
            <a:ext cx="290335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Ultra Resistencia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9509C89-762A-64A0-E783-BB525159039C}"/>
              </a:ext>
            </a:extLst>
          </p:cNvPr>
          <p:cNvSpPr txBox="1"/>
          <p:nvPr/>
        </p:nvSpPr>
        <p:spPr>
          <a:xfrm>
            <a:off x="8055362" y="2762996"/>
            <a:ext cx="250581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Durable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D36EAA2-92AA-47AD-F260-48204F4F1722}"/>
              </a:ext>
            </a:extLst>
          </p:cNvPr>
          <p:cNvSpPr txBox="1"/>
          <p:nvPr/>
        </p:nvSpPr>
        <p:spPr>
          <a:xfrm>
            <a:off x="8055362" y="3676978"/>
            <a:ext cx="190308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rgbClr val="282F39"/>
                </a:solidFill>
              </a:rPr>
              <a:t>Semi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Brillo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EE2438F-3C68-3875-E9CA-2950380BEC38}"/>
              </a:ext>
            </a:extLst>
          </p:cNvPr>
          <p:cNvSpPr txBox="1"/>
          <p:nvPr/>
        </p:nvSpPr>
        <p:spPr>
          <a:xfrm>
            <a:off x="8055362" y="4482508"/>
            <a:ext cx="324422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Optima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Adherencia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5FB54F9-3BC3-37F3-DB97-58D5D6A48086}"/>
              </a:ext>
            </a:extLst>
          </p:cNvPr>
          <p:cNvSpPr txBox="1">
            <a:spLocks/>
          </p:cNvSpPr>
          <p:nvPr/>
        </p:nvSpPr>
        <p:spPr>
          <a:xfrm>
            <a:off x="1820863" y="1004888"/>
            <a:ext cx="8493125" cy="6762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Acqua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"/>
                <a:ea typeface="+mj-ea"/>
                <a:cs typeface="+mj-cs"/>
              </a:rPr>
              <a:t> Pinta Todo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44333C-8314-E94A-CEDA-A1C7C538D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490" y="1569576"/>
            <a:ext cx="4365486" cy="436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5277D390-2F2F-E587-BD83-41F785BFF79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61757" y="5880428"/>
            <a:ext cx="531741" cy="55557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F00C829-E8A6-92AF-52B5-49FEDFA163D5}"/>
              </a:ext>
            </a:extLst>
          </p:cNvPr>
          <p:cNvSpPr txBox="1"/>
          <p:nvPr/>
        </p:nvSpPr>
        <p:spPr>
          <a:xfrm>
            <a:off x="2200275" y="5833837"/>
            <a:ext cx="302358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3x Más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antimoho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909331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7DE2AD4B-72C1-47E4-A7F4-F3D15F2CE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40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8677" name="Imagem 19">
            <a:extLst>
              <a:ext uri="{FF2B5EF4-FFF2-40B4-BE49-F238E27FC236}">
                <a16:creationId xmlns:a16="http://schemas.microsoft.com/office/drawing/2014/main" id="{DD57CC9F-3425-4F7B-AA7A-74D637095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>
            <a:off x="0" y="-730465"/>
            <a:ext cx="3560618" cy="758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9">
            <a:extLst>
              <a:ext uri="{FF2B5EF4-FFF2-40B4-BE49-F238E27FC236}">
                <a16:creationId xmlns:a16="http://schemas.microsoft.com/office/drawing/2014/main" id="{BF23DA86-8CCA-7BA9-0B32-16B1B0F11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30"/>
          <a:stretch>
            <a:fillRect/>
          </a:stretch>
        </p:blipFill>
        <p:spPr bwMode="auto">
          <a:xfrm rot="10800000">
            <a:off x="8894618" y="-1"/>
            <a:ext cx="3297382" cy="727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User\Downloads\Eucatex MC Export\Logotipos\PorDentroDasTintasEucatex 05 05 202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0841" y="1676400"/>
            <a:ext cx="9010855" cy="2853853"/>
          </a:xfrm>
          <a:prstGeom prst="rect">
            <a:avLst/>
          </a:prstGeom>
          <a:noFill/>
        </p:spPr>
      </p:pic>
      <p:sp>
        <p:nvSpPr>
          <p:cNvPr id="12" name="CaixaDeTexto 11"/>
          <p:cNvSpPr txBox="1"/>
          <p:nvPr/>
        </p:nvSpPr>
        <p:spPr>
          <a:xfrm>
            <a:off x="2641601" y="4585852"/>
            <a:ext cx="822043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latin typeface="Noto Sans"/>
              </a:rPr>
              <a:t>MUCHAS GRACIAS!</a:t>
            </a:r>
          </a:p>
          <a:p>
            <a:pPr algn="ctr"/>
            <a:r>
              <a:rPr lang="pt-BR" sz="2800" b="1" dirty="0">
                <a:latin typeface="Noto Sans"/>
              </a:rPr>
              <a:t>BO 13/09/2023</a:t>
            </a:r>
          </a:p>
        </p:txBody>
      </p:sp>
      <p:pic>
        <p:nvPicPr>
          <p:cNvPr id="13" name="Picture 2" descr="C:\Users\User\Pictures\Saved Pictures\.trashed-1668073721-IMG_20221011_064826622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8111" y="5203131"/>
            <a:ext cx="1136074" cy="1513761"/>
          </a:xfrm>
          <a:prstGeom prst="rect">
            <a:avLst/>
          </a:prstGeom>
          <a:noFill/>
        </p:spPr>
      </p:pic>
      <p:sp>
        <p:nvSpPr>
          <p:cNvPr id="14" name="CaixaDeTexto 13"/>
          <p:cNvSpPr txBox="1"/>
          <p:nvPr/>
        </p:nvSpPr>
        <p:spPr>
          <a:xfrm>
            <a:off x="9019376" y="6206849"/>
            <a:ext cx="1842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Felipe </a:t>
            </a:r>
            <a:r>
              <a:rPr lang="pt-BR" sz="1600" dirty="0" err="1"/>
              <a:t>Diotaiuti</a:t>
            </a:r>
            <a:endParaRPr lang="pt-BR" sz="1600" dirty="0"/>
          </a:p>
          <a:p>
            <a:pPr algn="ctr"/>
            <a:r>
              <a:rPr lang="pt-BR" sz="1600" dirty="0"/>
              <a:t>Consultor Técnico</a:t>
            </a:r>
          </a:p>
        </p:txBody>
      </p:sp>
    </p:spTree>
    <p:extLst>
      <p:ext uri="{BB962C8B-B14F-4D97-AF65-F5344CB8AC3E}">
        <p14:creationId xmlns:p14="http://schemas.microsoft.com/office/powerpoint/2010/main" val="3297990498"/>
      </p:ext>
    </p:extLst>
  </p:cSld>
  <p:clrMapOvr>
    <a:masterClrMapping/>
  </p:clrMapOvr>
  <p:transition/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29173</TotalTime>
  <Words>565</Words>
  <Application>Microsoft Office PowerPoint</Application>
  <PresentationFormat>Widescreen</PresentationFormat>
  <Paragraphs>156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33" baseType="lpstr">
      <vt:lpstr>Arial</vt:lpstr>
      <vt:lpstr>Arial Rounded MT Bold</vt:lpstr>
      <vt:lpstr>Calibri</vt:lpstr>
      <vt:lpstr>Calibri Light</vt:lpstr>
      <vt:lpstr>Constantia</vt:lpstr>
      <vt:lpstr>HelveticaNeueLT Std Cn</vt:lpstr>
      <vt:lpstr>Noto Sans</vt:lpstr>
      <vt:lpstr>Segoe UI Semibold</vt:lpstr>
      <vt:lpstr>Times New Roman</vt:lpstr>
      <vt:lpstr>Trebuchet MS</vt:lpstr>
      <vt:lpstr>Wingdings 2</vt:lpstr>
      <vt:lpstr>Office Theme</vt:lpstr>
      <vt:lpstr>Papel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ECTX S/A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</dc:creator>
  <cp:lastModifiedBy>Nathalia Rosa</cp:lastModifiedBy>
  <cp:revision>1395</cp:revision>
  <dcterms:created xsi:type="dcterms:W3CDTF">2017-12-05T16:25:52Z</dcterms:created>
  <dcterms:modified xsi:type="dcterms:W3CDTF">2024-10-18T15:16:54Z</dcterms:modified>
</cp:coreProperties>
</file>